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4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5.wav" ContentType="audio/x-wav"/>
  <Override PartName="/ppt/media/audio6.wav" ContentType="audio/x-wav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1"/>
  </p:notesMasterIdLst>
  <p:sldIdLst>
    <p:sldId id="288" r:id="rId5"/>
    <p:sldId id="327" r:id="rId6"/>
    <p:sldId id="328" r:id="rId7"/>
    <p:sldId id="329" r:id="rId8"/>
    <p:sldId id="330" r:id="rId9"/>
    <p:sldId id="278" r:id="rId10"/>
    <p:sldId id="331" r:id="rId11"/>
    <p:sldId id="332" r:id="rId12"/>
    <p:sldId id="333" r:id="rId13"/>
    <p:sldId id="335" r:id="rId14"/>
    <p:sldId id="334" r:id="rId15"/>
    <p:sldId id="336" r:id="rId16"/>
    <p:sldId id="260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263" r:id="rId26"/>
    <p:sldId id="345" r:id="rId27"/>
    <p:sldId id="285" r:id="rId28"/>
    <p:sldId id="346" r:id="rId29"/>
    <p:sldId id="347" r:id="rId30"/>
    <p:sldId id="268" r:id="rId31"/>
    <p:sldId id="28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27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2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59CA1-6281-4636-BD0A-3066ADCF2A92}" type="doc">
      <dgm:prSet loTypeId="urn:microsoft.com/office/officeart/2008/layout/VerticalCurvedList" loCatId="list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2DFBB1CE-CE6B-47F0-B3A6-07A37F961C38}">
      <dgm:prSet phldrT="[Text]" custT="1"/>
      <dgm:spPr/>
      <dgm:t>
        <a:bodyPr/>
        <a:lstStyle/>
        <a:p>
          <a:pPr algn="l"/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sườn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thoải</a:t>
          </a:r>
          <a:r>
            <a: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/>
    </dgm:pt>
    <dgm:pt modelId="{3B4F4344-9A0B-4625-910D-D04A56F80DC3}" type="parTrans" cxnId="{6E5B3495-5763-456F-A3CC-04891C5A1E37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8BB3A9-7D71-4F30-861B-ADC73E47E074}" type="sibTrans" cxnId="{6E5B3495-5763-456F-A3CC-04891C5A1E37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D1840F-569B-4BA2-8C6C-00F8290BB78C}">
      <dgm:prSet phldrT="[Text]" custT="1"/>
      <dgm:spPr>
        <a:solidFill>
          <a:srgbClr val="7030A0"/>
        </a:solidFill>
      </dgm:spPr>
      <dgm:t>
        <a:bodyPr/>
        <a:lstStyle/>
        <a:p>
          <a:pPr algn="l"/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du.</a:t>
          </a:r>
          <a:endParaRPr lang="vi-VN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/>
    </dgm:pt>
    <dgm:pt modelId="{07F43ED7-4322-4390-8718-91CCA6542962}" type="parTrans" cxnId="{FE5E2CC2-62E6-4E6C-B523-E92A9F609A51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1F0D-DD76-4AF3-8514-048C19B20AC6}" type="sibTrans" cxnId="{FE5E2CC2-62E6-4E6C-B523-E92A9F609A51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05DBD-1B61-48E8-ABD2-665194A981C0}">
      <dgm:prSet phldrT="[Text]" custT="1"/>
      <dgm:spPr/>
      <dgm:t>
        <a:bodyPr/>
        <a:lstStyle/>
        <a:p>
          <a:pPr algn="l"/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/>
    </dgm:pt>
    <dgm:pt modelId="{21A6569B-08B2-4610-B0D0-F24B830835BA}" type="parTrans" cxnId="{BC95221C-EEA9-462A-BF71-B16D8E2D5136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A22CDE-1C80-48D8-AB4F-27724C018226}" type="sibTrans" cxnId="{BC95221C-EEA9-462A-BF71-B16D8E2D5136}">
      <dgm:prSet/>
      <dgm:spPr/>
      <dgm:t>
        <a:bodyPr/>
        <a:lstStyle/>
        <a:p>
          <a:pPr algn="l"/>
          <a:endParaRPr lang="vi-VN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91A8F-BD69-497E-9BF0-8949523489E8}" type="pres">
      <dgm:prSet presAssocID="{5DE59CA1-6281-4636-BD0A-3066ADCF2A92}" presName="Name0" presStyleCnt="0">
        <dgm:presLayoutVars>
          <dgm:chMax val="7"/>
          <dgm:chPref val="7"/>
          <dgm:dir/>
        </dgm:presLayoutVars>
      </dgm:prSet>
      <dgm:spPr/>
    </dgm:pt>
    <dgm:pt modelId="{DAA4D1B6-84C1-466D-8537-E3F2D8F41E10}" type="pres">
      <dgm:prSet presAssocID="{5DE59CA1-6281-4636-BD0A-3066ADCF2A92}" presName="Name1" presStyleCnt="0"/>
      <dgm:spPr/>
    </dgm:pt>
    <dgm:pt modelId="{298A093A-6FA4-43E5-97C8-C26DC1266DD0}" type="pres">
      <dgm:prSet presAssocID="{5DE59CA1-6281-4636-BD0A-3066ADCF2A92}" presName="cycle" presStyleCnt="0"/>
      <dgm:spPr/>
    </dgm:pt>
    <dgm:pt modelId="{4D0BE611-3463-47DB-9967-3ED54DB7A38A}" type="pres">
      <dgm:prSet presAssocID="{5DE59CA1-6281-4636-BD0A-3066ADCF2A92}" presName="srcNode" presStyleLbl="node1" presStyleIdx="0" presStyleCnt="3"/>
      <dgm:spPr/>
    </dgm:pt>
    <dgm:pt modelId="{F228648D-C171-4225-9BA9-1E32DED87748}" type="pres">
      <dgm:prSet presAssocID="{5DE59CA1-6281-4636-BD0A-3066ADCF2A92}" presName="conn" presStyleLbl="parChTrans1D2" presStyleIdx="0" presStyleCnt="1"/>
      <dgm:spPr/>
    </dgm:pt>
    <dgm:pt modelId="{F37B24C3-80A9-4FA6-B08C-D0968D7B5C7C}" type="pres">
      <dgm:prSet presAssocID="{5DE59CA1-6281-4636-BD0A-3066ADCF2A92}" presName="extraNode" presStyleLbl="node1" presStyleIdx="0" presStyleCnt="3"/>
      <dgm:spPr/>
    </dgm:pt>
    <dgm:pt modelId="{00BD6FA5-EBD8-4DDC-A9CA-B8EC34D9AD13}" type="pres">
      <dgm:prSet presAssocID="{5DE59CA1-6281-4636-BD0A-3066ADCF2A92}" presName="dstNode" presStyleLbl="node1" presStyleIdx="0" presStyleCnt="3"/>
      <dgm:spPr/>
    </dgm:pt>
    <dgm:pt modelId="{6A98A832-3C16-4089-A3C7-FA21DE6A8173}" type="pres">
      <dgm:prSet presAssocID="{2DFBB1CE-CE6B-47F0-B3A6-07A37F961C38}" presName="text_1" presStyleLbl="node1" presStyleIdx="0" presStyleCnt="3" custScaleX="98736" custLinFactNeighborX="586" custLinFactNeighborY="97">
        <dgm:presLayoutVars>
          <dgm:bulletEnabled val="1"/>
        </dgm:presLayoutVars>
      </dgm:prSet>
      <dgm:spPr/>
    </dgm:pt>
    <dgm:pt modelId="{6A192EA1-8AE5-44F5-AFE8-C7A86A3B843D}" type="pres">
      <dgm:prSet presAssocID="{2DFBB1CE-CE6B-47F0-B3A6-07A37F961C38}" presName="accent_1" presStyleCnt="0"/>
      <dgm:spPr/>
    </dgm:pt>
    <dgm:pt modelId="{69A2DDCF-6335-4BE4-9D06-F5056D4166F3}" type="pres">
      <dgm:prSet presAssocID="{2DFBB1CE-CE6B-47F0-B3A6-07A37F961C38}" presName="accentRepeatNode" presStyleLbl="solidFgAcc1" presStyleIdx="0" presStyleCnt="3"/>
      <dgm:spPr/>
    </dgm:pt>
    <dgm:pt modelId="{EC49F261-6B4F-4359-838A-DE3E7C48B2A4}" type="pres">
      <dgm:prSet presAssocID="{8FD1840F-569B-4BA2-8C6C-00F8290BB78C}" presName="text_2" presStyleLbl="node1" presStyleIdx="1" presStyleCnt="3">
        <dgm:presLayoutVars>
          <dgm:bulletEnabled val="1"/>
        </dgm:presLayoutVars>
      </dgm:prSet>
      <dgm:spPr/>
    </dgm:pt>
    <dgm:pt modelId="{EB2E05A2-7AB4-45E1-9A5C-879F3EDB3F73}" type="pres">
      <dgm:prSet presAssocID="{8FD1840F-569B-4BA2-8C6C-00F8290BB78C}" presName="accent_2" presStyleCnt="0"/>
      <dgm:spPr/>
    </dgm:pt>
    <dgm:pt modelId="{37712F34-6768-4FB5-891E-0DF992C62476}" type="pres">
      <dgm:prSet presAssocID="{8FD1840F-569B-4BA2-8C6C-00F8290BB78C}" presName="accentRepeatNode" presStyleLbl="solidFgAcc1" presStyleIdx="1" presStyleCnt="3"/>
      <dgm:spPr/>
    </dgm:pt>
    <dgm:pt modelId="{1E40CCA0-B027-4893-B1A1-469141F87D9C}" type="pres">
      <dgm:prSet presAssocID="{8B405DBD-1B61-48E8-ABD2-665194A981C0}" presName="text_3" presStyleLbl="node1" presStyleIdx="2" presStyleCnt="3">
        <dgm:presLayoutVars>
          <dgm:bulletEnabled val="1"/>
        </dgm:presLayoutVars>
      </dgm:prSet>
      <dgm:spPr/>
    </dgm:pt>
    <dgm:pt modelId="{6CBB83D0-F58E-4C37-B049-3BC3FDEB8CCF}" type="pres">
      <dgm:prSet presAssocID="{8B405DBD-1B61-48E8-ABD2-665194A981C0}" presName="accent_3" presStyleCnt="0"/>
      <dgm:spPr/>
    </dgm:pt>
    <dgm:pt modelId="{E38693EF-7264-40B4-900A-4C8FB7EBDE9C}" type="pres">
      <dgm:prSet presAssocID="{8B405DBD-1B61-48E8-ABD2-665194A981C0}" presName="accentRepeatNode" presStyleLbl="solidFgAcc1" presStyleIdx="2" presStyleCnt="3"/>
      <dgm:spPr/>
    </dgm:pt>
  </dgm:ptLst>
  <dgm:cxnLst>
    <dgm:cxn modelId="{EA18E103-5D26-4C66-BBEA-B7B265EF3F98}" type="presOf" srcId="{8FD1840F-569B-4BA2-8C6C-00F8290BB78C}" destId="{EC49F261-6B4F-4359-838A-DE3E7C48B2A4}" srcOrd="0" destOrd="0" presId="urn:microsoft.com/office/officeart/2008/layout/VerticalCurvedList"/>
    <dgm:cxn modelId="{1DDB5E13-19C1-4582-BB15-1FE78481FD73}" type="presOf" srcId="{5DE59CA1-6281-4636-BD0A-3066ADCF2A92}" destId="{F1091A8F-BD69-497E-9BF0-8949523489E8}" srcOrd="0" destOrd="0" presId="urn:microsoft.com/office/officeart/2008/layout/VerticalCurvedList"/>
    <dgm:cxn modelId="{BC95221C-EEA9-462A-BF71-B16D8E2D5136}" srcId="{5DE59CA1-6281-4636-BD0A-3066ADCF2A92}" destId="{8B405DBD-1B61-48E8-ABD2-665194A981C0}" srcOrd="2" destOrd="0" parTransId="{21A6569B-08B2-4610-B0D0-F24B830835BA}" sibTransId="{60A22CDE-1C80-48D8-AB4F-27724C018226}"/>
    <dgm:cxn modelId="{57D24171-47B7-4E58-A504-DB3C6AAB5C4D}" type="presOf" srcId="{8B405DBD-1B61-48E8-ABD2-665194A981C0}" destId="{1E40CCA0-B027-4893-B1A1-469141F87D9C}" srcOrd="0" destOrd="0" presId="urn:microsoft.com/office/officeart/2008/layout/VerticalCurvedList"/>
    <dgm:cxn modelId="{AB144352-4640-4F40-9776-7C33E8FFC9B3}" type="presOf" srcId="{B88BB3A9-7D71-4F30-861B-ADC73E47E074}" destId="{F228648D-C171-4225-9BA9-1E32DED87748}" srcOrd="0" destOrd="0" presId="urn:microsoft.com/office/officeart/2008/layout/VerticalCurvedList"/>
    <dgm:cxn modelId="{BA566A7A-0D62-49CF-A296-7EDF0383C6EA}" type="presOf" srcId="{2DFBB1CE-CE6B-47F0-B3A6-07A37F961C38}" destId="{6A98A832-3C16-4089-A3C7-FA21DE6A8173}" srcOrd="0" destOrd="0" presId="urn:microsoft.com/office/officeart/2008/layout/VerticalCurvedList"/>
    <dgm:cxn modelId="{6E5B3495-5763-456F-A3CC-04891C5A1E37}" srcId="{5DE59CA1-6281-4636-BD0A-3066ADCF2A92}" destId="{2DFBB1CE-CE6B-47F0-B3A6-07A37F961C38}" srcOrd="0" destOrd="0" parTransId="{3B4F4344-9A0B-4625-910D-D04A56F80DC3}" sibTransId="{B88BB3A9-7D71-4F30-861B-ADC73E47E074}"/>
    <dgm:cxn modelId="{FE5E2CC2-62E6-4E6C-B523-E92A9F609A51}" srcId="{5DE59CA1-6281-4636-BD0A-3066ADCF2A92}" destId="{8FD1840F-569B-4BA2-8C6C-00F8290BB78C}" srcOrd="1" destOrd="0" parTransId="{07F43ED7-4322-4390-8718-91CCA6542962}" sibTransId="{0B881F0D-DD76-4AF3-8514-048C19B20AC6}"/>
    <dgm:cxn modelId="{B0999843-D164-4415-8D66-39E1B38E3FF2}" type="presParOf" srcId="{F1091A8F-BD69-497E-9BF0-8949523489E8}" destId="{DAA4D1B6-84C1-466D-8537-E3F2D8F41E10}" srcOrd="0" destOrd="0" presId="urn:microsoft.com/office/officeart/2008/layout/VerticalCurvedList"/>
    <dgm:cxn modelId="{89D6E22F-4D8A-41E8-9039-8A03A10BEBEB}" type="presParOf" srcId="{DAA4D1B6-84C1-466D-8537-E3F2D8F41E10}" destId="{298A093A-6FA4-43E5-97C8-C26DC1266DD0}" srcOrd="0" destOrd="0" presId="urn:microsoft.com/office/officeart/2008/layout/VerticalCurvedList"/>
    <dgm:cxn modelId="{F9CBB315-F60A-433D-8755-2074FA6DF590}" type="presParOf" srcId="{298A093A-6FA4-43E5-97C8-C26DC1266DD0}" destId="{4D0BE611-3463-47DB-9967-3ED54DB7A38A}" srcOrd="0" destOrd="0" presId="urn:microsoft.com/office/officeart/2008/layout/VerticalCurvedList"/>
    <dgm:cxn modelId="{8E3C6EFE-F91C-4FD1-B92D-D2AB8A3FF953}" type="presParOf" srcId="{298A093A-6FA4-43E5-97C8-C26DC1266DD0}" destId="{F228648D-C171-4225-9BA9-1E32DED87748}" srcOrd="1" destOrd="0" presId="urn:microsoft.com/office/officeart/2008/layout/VerticalCurvedList"/>
    <dgm:cxn modelId="{644FF433-59D9-49B0-9297-AB83AA81DC76}" type="presParOf" srcId="{298A093A-6FA4-43E5-97C8-C26DC1266DD0}" destId="{F37B24C3-80A9-4FA6-B08C-D0968D7B5C7C}" srcOrd="2" destOrd="0" presId="urn:microsoft.com/office/officeart/2008/layout/VerticalCurvedList"/>
    <dgm:cxn modelId="{F169D29B-22D9-4331-B332-FDCE87534BAA}" type="presParOf" srcId="{298A093A-6FA4-43E5-97C8-C26DC1266DD0}" destId="{00BD6FA5-EBD8-4DDC-A9CA-B8EC34D9AD13}" srcOrd="3" destOrd="0" presId="urn:microsoft.com/office/officeart/2008/layout/VerticalCurvedList"/>
    <dgm:cxn modelId="{641308C8-E673-45DA-9E9D-09AD5229D706}" type="presParOf" srcId="{DAA4D1B6-84C1-466D-8537-E3F2D8F41E10}" destId="{6A98A832-3C16-4089-A3C7-FA21DE6A8173}" srcOrd="1" destOrd="0" presId="urn:microsoft.com/office/officeart/2008/layout/VerticalCurvedList"/>
    <dgm:cxn modelId="{489827B9-0AC6-4344-9ABB-60D71E60A95F}" type="presParOf" srcId="{DAA4D1B6-84C1-466D-8537-E3F2D8F41E10}" destId="{6A192EA1-8AE5-44F5-AFE8-C7A86A3B843D}" srcOrd="2" destOrd="0" presId="urn:microsoft.com/office/officeart/2008/layout/VerticalCurvedList"/>
    <dgm:cxn modelId="{21072B01-9ED4-4E3D-8CA2-62935A118028}" type="presParOf" srcId="{6A192EA1-8AE5-44F5-AFE8-C7A86A3B843D}" destId="{69A2DDCF-6335-4BE4-9D06-F5056D4166F3}" srcOrd="0" destOrd="0" presId="urn:microsoft.com/office/officeart/2008/layout/VerticalCurvedList"/>
    <dgm:cxn modelId="{C9C4A381-B84E-4A63-8E1F-3CF31D2BB94F}" type="presParOf" srcId="{DAA4D1B6-84C1-466D-8537-E3F2D8F41E10}" destId="{EC49F261-6B4F-4359-838A-DE3E7C48B2A4}" srcOrd="3" destOrd="0" presId="urn:microsoft.com/office/officeart/2008/layout/VerticalCurvedList"/>
    <dgm:cxn modelId="{FAE80006-02D9-404F-B19F-C70EFA3C8990}" type="presParOf" srcId="{DAA4D1B6-84C1-466D-8537-E3F2D8F41E10}" destId="{EB2E05A2-7AB4-45E1-9A5C-879F3EDB3F73}" srcOrd="4" destOrd="0" presId="urn:microsoft.com/office/officeart/2008/layout/VerticalCurvedList"/>
    <dgm:cxn modelId="{8FB98F69-06CF-4086-8F95-433816E45D1F}" type="presParOf" srcId="{EB2E05A2-7AB4-45E1-9A5C-879F3EDB3F73}" destId="{37712F34-6768-4FB5-891E-0DF992C62476}" srcOrd="0" destOrd="0" presId="urn:microsoft.com/office/officeart/2008/layout/VerticalCurvedList"/>
    <dgm:cxn modelId="{566D34AD-4A1C-4985-A02A-A373322CE898}" type="presParOf" srcId="{DAA4D1B6-84C1-466D-8537-E3F2D8F41E10}" destId="{1E40CCA0-B027-4893-B1A1-469141F87D9C}" srcOrd="5" destOrd="0" presId="urn:microsoft.com/office/officeart/2008/layout/VerticalCurvedList"/>
    <dgm:cxn modelId="{D32498DB-FBE6-4494-B3B7-35F7EBEB4337}" type="presParOf" srcId="{DAA4D1B6-84C1-466D-8537-E3F2D8F41E10}" destId="{6CBB83D0-F58E-4C37-B049-3BC3FDEB8CCF}" srcOrd="6" destOrd="0" presId="urn:microsoft.com/office/officeart/2008/layout/VerticalCurvedList"/>
    <dgm:cxn modelId="{C0A97C54-502D-43F0-A9AB-538516C128DD}" type="presParOf" srcId="{6CBB83D0-F58E-4C37-B049-3BC3FDEB8CCF}" destId="{E38693EF-7264-40B4-900A-4C8FB7EBDE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2" qsCatId="3D" csTypeId="urn:microsoft.com/office/officeart/2005/8/colors/colorful1#1" csCatId="colorful" phldr="1"/>
      <dgm:spPr/>
    </dgm:pt>
    <dgm:pt modelId="{131BFCDB-81B2-44D8-A2E6-6C801C1A8C86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A6AD927-8683-4127-9CB8-F0EF7FEE63C9}" type="presOf" srcId="{00194DB1-87F3-4F1F-A41E-7EC01C25A717}" destId="{46CE1527-B9F5-4EDC-8992-E37CB1DF3925}" srcOrd="0" destOrd="0" presId="urn:microsoft.com/office/officeart/2005/8/layout/hChevron3"/>
    <dgm:cxn modelId="{DDCA5B52-AE4C-4901-B223-1342EA01B790}" type="presOf" srcId="{5A8E3444-931D-4468-AD0E-C7433086A266}" destId="{C60E8EEA-FB67-4AAD-8734-139B76174B9E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50A96FF0-2445-41B7-9EEB-88FCA6A353EC}" type="presOf" srcId="{131BFCDB-81B2-44D8-A2E6-6C801C1A8C86}" destId="{1AD3295F-2A7F-4C02-8806-600F14F05603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10A5EFF2-D30B-4FA9-A787-9EBEB9839747}" type="presOf" srcId="{B324789B-0D70-4B75-83C4-F76B88EB3365}" destId="{91556357-7353-42CB-A4C3-962322D696C9}" srcOrd="0" destOrd="0" presId="urn:microsoft.com/office/officeart/2005/8/layout/hChevron3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8D2C059A-E93E-455F-9C1F-7B2BFA4CFA6C}" type="presParOf" srcId="{91556357-7353-42CB-A4C3-962322D696C9}" destId="{1AD3295F-2A7F-4C02-8806-600F14F05603}" srcOrd="0" destOrd="0" presId="urn:microsoft.com/office/officeart/2005/8/layout/hChevron3"/>
    <dgm:cxn modelId="{B79242C9-41A1-43C4-B2E8-EA040294C40B}" type="presParOf" srcId="{91556357-7353-42CB-A4C3-962322D696C9}" destId="{07D0575B-92EF-4EAB-9B21-9927E9A72454}" srcOrd="1" destOrd="0" presId="urn:microsoft.com/office/officeart/2005/8/layout/hChevron3"/>
    <dgm:cxn modelId="{8A3FC1D4-6D30-4BAF-9695-5750B71E8652}" type="presParOf" srcId="{91556357-7353-42CB-A4C3-962322D696C9}" destId="{46CE1527-B9F5-4EDC-8992-E37CB1DF3925}" srcOrd="2" destOrd="0" presId="urn:microsoft.com/office/officeart/2005/8/layout/hChevron3"/>
    <dgm:cxn modelId="{E508692D-5116-4708-B51F-08B6CCB39A1C}" type="presParOf" srcId="{91556357-7353-42CB-A4C3-962322D696C9}" destId="{34C5B600-2330-4442-88BF-420E3192BE62}" srcOrd="3" destOrd="0" presId="urn:microsoft.com/office/officeart/2005/8/layout/hChevron3"/>
    <dgm:cxn modelId="{36180965-B4EE-4D94-879C-EFBF14F878D2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3" qsCatId="3D" csTypeId="urn:microsoft.com/office/officeart/2005/8/colors/colorful1#2" csCatId="colorful" phldr="1"/>
      <dgm:spPr/>
    </dgm:pt>
    <dgm:pt modelId="{131BFCDB-81B2-44D8-A2E6-6C801C1A8C86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CCFF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65EA117-3B4B-46A5-8608-B48D9333D4DA}" type="presOf" srcId="{131BFCDB-81B2-44D8-A2E6-6C801C1A8C86}" destId="{1AD3295F-2A7F-4C02-8806-600F14F05603}" srcOrd="0" destOrd="0" presId="urn:microsoft.com/office/officeart/2005/8/layout/hChevron3"/>
    <dgm:cxn modelId="{D038F118-AB6A-4B99-8BC3-9A6DF3ACEE43}" type="presOf" srcId="{5A8E3444-931D-4468-AD0E-C7433086A266}" destId="{C60E8EEA-FB67-4AAD-8734-139B76174B9E}" srcOrd="0" destOrd="0" presId="urn:microsoft.com/office/officeart/2005/8/layout/hChevron3"/>
    <dgm:cxn modelId="{C51EA570-168E-400A-A05B-365CEF70F2A1}" type="presOf" srcId="{00194DB1-87F3-4F1F-A41E-7EC01C25A717}" destId="{46CE1527-B9F5-4EDC-8992-E37CB1DF3925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6F187CDB-4781-4DA5-83E6-8D6A6DD467B2}" type="presOf" srcId="{B324789B-0D70-4B75-83C4-F76B88EB3365}" destId="{91556357-7353-42CB-A4C3-962322D696C9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08BF1EF6-1DE4-4B83-8D4D-EE6F605C41C6}" type="presParOf" srcId="{91556357-7353-42CB-A4C3-962322D696C9}" destId="{1AD3295F-2A7F-4C02-8806-600F14F05603}" srcOrd="0" destOrd="0" presId="urn:microsoft.com/office/officeart/2005/8/layout/hChevron3"/>
    <dgm:cxn modelId="{2EA417E0-D15B-4BF4-8B8F-8681425A15DD}" type="presParOf" srcId="{91556357-7353-42CB-A4C3-962322D696C9}" destId="{07D0575B-92EF-4EAB-9B21-9927E9A72454}" srcOrd="1" destOrd="0" presId="urn:microsoft.com/office/officeart/2005/8/layout/hChevron3"/>
    <dgm:cxn modelId="{88029B3B-046A-4221-BEBC-10F8C199DD45}" type="presParOf" srcId="{91556357-7353-42CB-A4C3-962322D696C9}" destId="{46CE1527-B9F5-4EDC-8992-E37CB1DF3925}" srcOrd="2" destOrd="0" presId="urn:microsoft.com/office/officeart/2005/8/layout/hChevron3"/>
    <dgm:cxn modelId="{A4388F92-59B7-4A09-A22C-BC4253EEC3C3}" type="presParOf" srcId="{91556357-7353-42CB-A4C3-962322D696C9}" destId="{34C5B600-2330-4442-88BF-420E3192BE62}" srcOrd="3" destOrd="0" presId="urn:microsoft.com/office/officeart/2005/8/layout/hChevron3"/>
    <dgm:cxn modelId="{4C31DB2F-CEB0-4A4B-99C4-E119826879FC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24789B-0D70-4B75-83C4-F76B88EB3365}" type="doc">
      <dgm:prSet loTypeId="urn:microsoft.com/office/officeart/2005/8/layout/hChevron3" loCatId="process" qsTypeId="urn:microsoft.com/office/officeart/2005/8/quickstyle/3d2#4" qsCatId="3D" csTypeId="urn:microsoft.com/office/officeart/2005/8/colors/colorful1#3" csCatId="colorful" phldr="1"/>
      <dgm:spPr/>
    </dgm:pt>
    <dgm:pt modelId="{131BFCDB-81B2-44D8-A2E6-6C801C1A8C86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0CC15588-2770-4F48-9F94-2A8959549C41}" type="parTrans" cxnId="{1D24C9F2-9733-4CC3-AFCF-14CE9FA5AA89}">
      <dgm:prSet/>
      <dgm:spPr/>
      <dgm:t>
        <a:bodyPr/>
        <a:lstStyle/>
        <a:p>
          <a:endParaRPr lang="en-US"/>
        </a:p>
      </dgm:t>
    </dgm:pt>
    <dgm:pt modelId="{57C05982-3674-4032-B839-2DF77CA39B22}" type="sibTrans" cxnId="{1D24C9F2-9733-4CC3-AFCF-14CE9FA5AA89}">
      <dgm:prSet/>
      <dgm:spPr/>
      <dgm:t>
        <a:bodyPr/>
        <a:lstStyle/>
        <a:p>
          <a:endParaRPr lang="en-US"/>
        </a:p>
      </dgm:t>
    </dgm:pt>
    <dgm:pt modelId="{00194DB1-87F3-4F1F-A41E-7EC01C25A717}">
      <dgm:prSet phldrT="[Text]"/>
      <dgm:spPr/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F0BEABAF-E372-4698-A735-325D563B5B4E}" type="parTrans" cxnId="{F2E6B3FC-0A3B-4814-B3B3-2D590687974C}">
      <dgm:prSet/>
      <dgm:spPr/>
      <dgm:t>
        <a:bodyPr/>
        <a:lstStyle/>
        <a:p>
          <a:endParaRPr lang="en-US"/>
        </a:p>
      </dgm:t>
    </dgm:pt>
    <dgm:pt modelId="{DF41E145-A623-4E25-AC6A-748179DEC606}" type="sibTrans" cxnId="{F2E6B3FC-0A3B-4814-B3B3-2D590687974C}">
      <dgm:prSet/>
      <dgm:spPr/>
      <dgm:t>
        <a:bodyPr/>
        <a:lstStyle/>
        <a:p>
          <a:endParaRPr lang="en-US"/>
        </a:p>
      </dgm:t>
    </dgm:pt>
    <dgm:pt modelId="{5A8E3444-931D-4468-AD0E-C7433086A266}">
      <dgm:prSet phldrT="[Text]"/>
      <dgm:spPr>
        <a:solidFill>
          <a:srgbClr val="FFCCFF"/>
        </a:soli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25D149D7-F296-498B-A367-5D8690312A15}" type="parTrans" cxnId="{429EDB98-C461-4142-9293-640622E3A08A}">
      <dgm:prSet/>
      <dgm:spPr/>
      <dgm:t>
        <a:bodyPr/>
        <a:lstStyle/>
        <a:p>
          <a:endParaRPr lang="en-US"/>
        </a:p>
      </dgm:t>
    </dgm:pt>
    <dgm:pt modelId="{3F466F17-7AA8-41D9-A1B9-9FFE4E25833A}" type="sibTrans" cxnId="{429EDB98-C461-4142-9293-640622E3A08A}">
      <dgm:prSet/>
      <dgm:spPr/>
      <dgm:t>
        <a:bodyPr/>
        <a:lstStyle/>
        <a:p>
          <a:endParaRPr lang="en-US"/>
        </a:p>
      </dgm:t>
    </dgm:pt>
    <dgm:pt modelId="{91556357-7353-42CB-A4C3-962322D696C9}" type="pres">
      <dgm:prSet presAssocID="{B324789B-0D70-4B75-83C4-F76B88EB3365}" presName="Name0" presStyleCnt="0">
        <dgm:presLayoutVars>
          <dgm:dir/>
          <dgm:resizeHandles val="exact"/>
        </dgm:presLayoutVars>
      </dgm:prSet>
      <dgm:spPr/>
    </dgm:pt>
    <dgm:pt modelId="{1AD3295F-2A7F-4C02-8806-600F14F05603}" type="pres">
      <dgm:prSet presAssocID="{131BFCDB-81B2-44D8-A2E6-6C801C1A8C86}" presName="parTxOnly" presStyleLbl="node1" presStyleIdx="0" presStyleCnt="3">
        <dgm:presLayoutVars>
          <dgm:bulletEnabled val="1"/>
        </dgm:presLayoutVars>
      </dgm:prSet>
      <dgm:spPr/>
    </dgm:pt>
    <dgm:pt modelId="{07D0575B-92EF-4EAB-9B21-9927E9A72454}" type="pres">
      <dgm:prSet presAssocID="{57C05982-3674-4032-B839-2DF77CA39B22}" presName="parSpace" presStyleCnt="0"/>
      <dgm:spPr/>
    </dgm:pt>
    <dgm:pt modelId="{46CE1527-B9F5-4EDC-8992-E37CB1DF3925}" type="pres">
      <dgm:prSet presAssocID="{00194DB1-87F3-4F1F-A41E-7EC01C25A717}" presName="parTxOnly" presStyleLbl="node1" presStyleIdx="1" presStyleCnt="3">
        <dgm:presLayoutVars>
          <dgm:bulletEnabled val="1"/>
        </dgm:presLayoutVars>
      </dgm:prSet>
      <dgm:spPr/>
    </dgm:pt>
    <dgm:pt modelId="{34C5B600-2330-4442-88BF-420E3192BE62}" type="pres">
      <dgm:prSet presAssocID="{DF41E145-A623-4E25-AC6A-748179DEC606}" presName="parSpace" presStyleCnt="0"/>
      <dgm:spPr/>
    </dgm:pt>
    <dgm:pt modelId="{C60E8EEA-FB67-4AAD-8734-139B76174B9E}" type="pres">
      <dgm:prSet presAssocID="{5A8E3444-931D-4468-AD0E-C7433086A26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46E95062-22B5-4DEB-89EE-8D7D6335EF25}" type="presOf" srcId="{B324789B-0D70-4B75-83C4-F76B88EB3365}" destId="{91556357-7353-42CB-A4C3-962322D696C9}" srcOrd="0" destOrd="0" presId="urn:microsoft.com/office/officeart/2005/8/layout/hChevron3"/>
    <dgm:cxn modelId="{79E9D243-19A6-4440-A475-4397D88A17E6}" type="presOf" srcId="{5A8E3444-931D-4468-AD0E-C7433086A266}" destId="{C60E8EEA-FB67-4AAD-8734-139B76174B9E}" srcOrd="0" destOrd="0" presId="urn:microsoft.com/office/officeart/2005/8/layout/hChevron3"/>
    <dgm:cxn modelId="{429EDB98-C461-4142-9293-640622E3A08A}" srcId="{B324789B-0D70-4B75-83C4-F76B88EB3365}" destId="{5A8E3444-931D-4468-AD0E-C7433086A266}" srcOrd="2" destOrd="0" parTransId="{25D149D7-F296-498B-A367-5D8690312A15}" sibTransId="{3F466F17-7AA8-41D9-A1B9-9FFE4E25833A}"/>
    <dgm:cxn modelId="{08B8DAB5-9419-4A8B-9EBF-1D31C7CE52E5}" type="presOf" srcId="{131BFCDB-81B2-44D8-A2E6-6C801C1A8C86}" destId="{1AD3295F-2A7F-4C02-8806-600F14F05603}" srcOrd="0" destOrd="0" presId="urn:microsoft.com/office/officeart/2005/8/layout/hChevron3"/>
    <dgm:cxn modelId="{9D5670EA-BA28-4DE6-9711-53529C264BCB}" type="presOf" srcId="{00194DB1-87F3-4F1F-A41E-7EC01C25A717}" destId="{46CE1527-B9F5-4EDC-8992-E37CB1DF3925}" srcOrd="0" destOrd="0" presId="urn:microsoft.com/office/officeart/2005/8/layout/hChevron3"/>
    <dgm:cxn modelId="{1D24C9F2-9733-4CC3-AFCF-14CE9FA5AA89}" srcId="{B324789B-0D70-4B75-83C4-F76B88EB3365}" destId="{131BFCDB-81B2-44D8-A2E6-6C801C1A8C86}" srcOrd="0" destOrd="0" parTransId="{0CC15588-2770-4F48-9F94-2A8959549C41}" sibTransId="{57C05982-3674-4032-B839-2DF77CA39B22}"/>
    <dgm:cxn modelId="{F2E6B3FC-0A3B-4814-B3B3-2D590687974C}" srcId="{B324789B-0D70-4B75-83C4-F76B88EB3365}" destId="{00194DB1-87F3-4F1F-A41E-7EC01C25A717}" srcOrd="1" destOrd="0" parTransId="{F0BEABAF-E372-4698-A735-325D563B5B4E}" sibTransId="{DF41E145-A623-4E25-AC6A-748179DEC606}"/>
    <dgm:cxn modelId="{B9A907ED-C09F-4AB1-BB50-DF0604921548}" type="presParOf" srcId="{91556357-7353-42CB-A4C3-962322D696C9}" destId="{1AD3295F-2A7F-4C02-8806-600F14F05603}" srcOrd="0" destOrd="0" presId="urn:microsoft.com/office/officeart/2005/8/layout/hChevron3"/>
    <dgm:cxn modelId="{2BE3E1A7-CAF5-4B15-9406-E2BBDF25E8C5}" type="presParOf" srcId="{91556357-7353-42CB-A4C3-962322D696C9}" destId="{07D0575B-92EF-4EAB-9B21-9927E9A72454}" srcOrd="1" destOrd="0" presId="urn:microsoft.com/office/officeart/2005/8/layout/hChevron3"/>
    <dgm:cxn modelId="{A6AF2C63-2019-48E1-92AD-D2B4A06DFBDA}" type="presParOf" srcId="{91556357-7353-42CB-A4C3-962322D696C9}" destId="{46CE1527-B9F5-4EDC-8992-E37CB1DF3925}" srcOrd="2" destOrd="0" presId="urn:microsoft.com/office/officeart/2005/8/layout/hChevron3"/>
    <dgm:cxn modelId="{E4CD6A1D-16DC-4C51-8ED5-A6890439D805}" type="presParOf" srcId="{91556357-7353-42CB-A4C3-962322D696C9}" destId="{34C5B600-2330-4442-88BF-420E3192BE62}" srcOrd="3" destOrd="0" presId="urn:microsoft.com/office/officeart/2005/8/layout/hChevron3"/>
    <dgm:cxn modelId="{F144F2F0-5508-448B-93F6-095318F97AEE}" type="presParOf" srcId="{91556357-7353-42CB-A4C3-962322D696C9}" destId="{C60E8EEA-FB67-4AAD-8734-139B76174B9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8648D-C171-4225-9BA9-1E32DED87748}">
      <dsp:nvSpPr>
        <dsp:cNvPr id="0" name=""/>
        <dsp:cNvSpPr/>
      </dsp:nvSpPr>
      <dsp:spPr>
        <a:xfrm>
          <a:off x="-5849644" y="-895448"/>
          <a:ext cx="6965598" cy="6965598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98A832-3C16-4089-A3C7-FA21DE6A8173}">
      <dsp:nvSpPr>
        <dsp:cNvPr id="0" name=""/>
        <dsp:cNvSpPr/>
      </dsp:nvSpPr>
      <dsp:spPr>
        <a:xfrm>
          <a:off x="845063" y="518473"/>
          <a:ext cx="10280136" cy="10349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sườn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thoải</a:t>
          </a:r>
          <a:r>
            <a: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063" y="518473"/>
        <a:ext cx="10280136" cy="1034940"/>
      </dsp:txXfrm>
    </dsp:sp>
    <dsp:sp modelId="{69A2DDCF-6335-4BE4-9D06-F5056D4166F3}">
      <dsp:nvSpPr>
        <dsp:cNvPr id="0" name=""/>
        <dsp:cNvSpPr/>
      </dsp:nvSpPr>
      <dsp:spPr>
        <a:xfrm>
          <a:off x="71410" y="388102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49F261-6B4F-4359-838A-DE3E7C48B2A4}">
      <dsp:nvSpPr>
        <dsp:cNvPr id="0" name=""/>
        <dsp:cNvSpPr/>
      </dsp:nvSpPr>
      <dsp:spPr>
        <a:xfrm>
          <a:off x="1094449" y="2069880"/>
          <a:ext cx="10035539" cy="1034940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du.</a:t>
          </a:r>
          <a:endParaRPr lang="vi-VN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4449" y="2069880"/>
        <a:ext cx="10035539" cy="1034940"/>
      </dsp:txXfrm>
    </dsp:sp>
    <dsp:sp modelId="{37712F34-6768-4FB5-891E-0DF992C62476}">
      <dsp:nvSpPr>
        <dsp:cNvPr id="0" name=""/>
        <dsp:cNvSpPr/>
      </dsp:nvSpPr>
      <dsp:spPr>
        <a:xfrm>
          <a:off x="447611" y="1940512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40CCA0-B027-4893-B1A1-469141F87D9C}">
      <dsp:nvSpPr>
        <dsp:cNvPr id="0" name=""/>
        <dsp:cNvSpPr/>
      </dsp:nvSpPr>
      <dsp:spPr>
        <a:xfrm>
          <a:off x="718248" y="3622290"/>
          <a:ext cx="10411740" cy="1034940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148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248" y="3622290"/>
        <a:ext cx="10411740" cy="1034940"/>
      </dsp:txXfrm>
    </dsp:sp>
    <dsp:sp modelId="{E38693EF-7264-40B4-900A-4C8FB7EBDE9C}">
      <dsp:nvSpPr>
        <dsp:cNvPr id="0" name=""/>
        <dsp:cNvSpPr/>
      </dsp:nvSpPr>
      <dsp:spPr>
        <a:xfrm>
          <a:off x="71410" y="3492923"/>
          <a:ext cx="1293675" cy="1293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3295F-2A7F-4C02-8806-600F14F05603}">
      <dsp:nvSpPr>
        <dsp:cNvPr id="0" name=""/>
        <dsp:cNvSpPr/>
      </dsp:nvSpPr>
      <dsp:spPr>
        <a:xfrm>
          <a:off x="3216" y="0"/>
          <a:ext cx="2812285" cy="81116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216" y="0"/>
        <a:ext cx="2609495" cy="811161"/>
      </dsp:txXfrm>
    </dsp:sp>
    <dsp:sp modelId="{46CE1527-B9F5-4EDC-8992-E37CB1DF3925}">
      <dsp:nvSpPr>
        <dsp:cNvPr id="0" name=""/>
        <dsp:cNvSpPr/>
      </dsp:nvSpPr>
      <dsp:spPr>
        <a:xfrm>
          <a:off x="2253044" y="0"/>
          <a:ext cx="2812285" cy="8111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658625" y="0"/>
        <a:ext cx="2001124" cy="811161"/>
      </dsp:txXfrm>
    </dsp:sp>
    <dsp:sp modelId="{C60E8EEA-FB67-4AAD-8734-139B76174B9E}">
      <dsp:nvSpPr>
        <dsp:cNvPr id="0" name=""/>
        <dsp:cNvSpPr/>
      </dsp:nvSpPr>
      <dsp:spPr>
        <a:xfrm>
          <a:off x="4502873" y="0"/>
          <a:ext cx="2812285" cy="811161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 err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3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4908454" y="0"/>
        <a:ext cx="2001124" cy="811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B6825-6F1D-4C66-BA87-D81266C7B42E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E90CC-7F92-49D8-A3EC-BDFE22285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C59F5-45CD-4B95-B41B-95AE5CA348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DB313-A234-445A-9528-60B9855136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56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46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30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8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6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8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6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12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55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75605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67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68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6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1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2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3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01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91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08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12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64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40504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A22A4-6457-4316-8020-2DC6612C6D2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0B0FB-9E9F-4964-A4CB-485CFA99F7A0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8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4791-B90F-46E2-A699-7BC5E80D7049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7BBC4-BC35-43F2-AEE5-68B4C7319FA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2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B2402-3DEE-4160-88A2-6F1732B6E554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F982A-869A-4314-A08C-2691142EF76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9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A8E5-A4E0-4105-BDF0-6CAB98C6898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CDF05-AD70-4BE5-8CEB-8E0F3B414DE7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17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D7226C-7A4D-474F-9FDE-4E3AE06E88D1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43AC5-7BF4-48DE-903D-48352E876D8F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19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7D149-9635-4BB8-AAE0-AF2211B1DA93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DED19-193D-4491-ACDE-3594F7CB3D94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84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C5CDA-73D0-47F1-BBD9-86B75B1E755A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3617-72D8-449A-A8CC-A050D4585DB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23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B40F0-B293-4A88-9D27-A4CF4C40B786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E00EF-B675-4823-B236-6E3771D46749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14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FFF1D-1058-48EB-8767-BC06675A1010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A1AA51-BF7D-488E-A7AE-F0E7A5A75081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990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6F541-4923-48FF-8EE2-21FA2CA91A68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2C89-95A1-43B7-B48B-BF514F30B2AC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4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72FC0-47E9-4E44-9F41-6C123361888C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3E7D45-CB4B-42F4-A05A-2E1449239EDE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44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76394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0B28-5986-4B69-9FDA-221C96B9030F}" type="datetimeFigureOut">
              <a:rPr lang="en-US" smtClean="0"/>
              <a:pPr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2A188-717F-4543-8A1A-C99B4D360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6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2C51F-43F3-4320-84E2-593A6AEF89CD}" type="datetimeFigureOut">
              <a:rPr lang="en-US" u="sng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19/03/2023</a:t>
            </a:fld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63BD5-54AE-4F9D-A4B1-DF2657AF9E36}" type="slidenum">
              <a:rPr lang="en-US" altLang="vi-VN" u="sng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u="sn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8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80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8.gif"/><Relationship Id="rId5" Type="http://schemas.openxmlformats.org/officeDocument/2006/relationships/diagramData" Target="../diagrams/data2.xml"/><Relationship Id="rId10" Type="http://schemas.openxmlformats.org/officeDocument/2006/relationships/image" Target="../media/image77.gif"/><Relationship Id="rId4" Type="http://schemas.openxmlformats.org/officeDocument/2006/relationships/image" Target="../media/image76.gif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80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7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78.gif"/><Relationship Id="rId5" Type="http://schemas.openxmlformats.org/officeDocument/2006/relationships/diagramData" Target="../diagrams/data3.xml"/><Relationship Id="rId10" Type="http://schemas.openxmlformats.org/officeDocument/2006/relationships/image" Target="../media/image77.gif"/><Relationship Id="rId4" Type="http://schemas.openxmlformats.org/officeDocument/2006/relationships/image" Target="../media/image76.gif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80.gif"/><Relationship Id="rId3" Type="http://schemas.openxmlformats.org/officeDocument/2006/relationships/audio" Target="../media/audio4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7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78.gif"/><Relationship Id="rId5" Type="http://schemas.openxmlformats.org/officeDocument/2006/relationships/diagramData" Target="../diagrams/data4.xml"/><Relationship Id="rId10" Type="http://schemas.openxmlformats.org/officeDocument/2006/relationships/image" Target="../media/image77.gif"/><Relationship Id="rId4" Type="http://schemas.openxmlformats.org/officeDocument/2006/relationships/image" Target="../media/image76.gif"/><Relationship Id="rId9" Type="http://schemas.microsoft.com/office/2007/relationships/diagramDrawing" Target="../diagrams/drawing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4.jpeg"/><Relationship Id="rId5" Type="http://schemas.openxmlformats.org/officeDocument/2006/relationships/image" Target="../media/image24.jpe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:\Backup\hinh nen moi\Lecture_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812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 TIỂU HỌC MỸ HUỀ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19400" y="2743200"/>
            <a:ext cx="61722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5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6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2452595" y="2416176"/>
            <a:ext cx="70137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86200" y="4495800"/>
            <a:ext cx="72390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8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8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>
          <a:blip r:embed="rId2"/>
          <a:srcRect r="1601" b="3786"/>
          <a:stretch>
            <a:fillRect/>
          </a:stretch>
        </p:blipFill>
        <p:spPr bwMode="auto">
          <a:xfrm>
            <a:off x="6142039" y="971550"/>
            <a:ext cx="5821361" cy="401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197192"/>
            <a:ext cx="121920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78514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Vẻ đẹp Việt Nam nhìn từ trên cao lên tạp chí ảnh National Geographic">
            <a:extLst>
              <a:ext uri="{FF2B5EF4-FFF2-40B4-BE49-F238E27FC236}">
                <a16:creationId xmlns:a16="http://schemas.microsoft.com/office/drawing/2014/main" id="{25EDA877-1DAC-4F0F-A8FC-19577DCB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1550"/>
            <a:ext cx="6132685" cy="4094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464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36">
            <a:extLst>
              <a:ext uri="{FF2B5EF4-FFF2-40B4-BE49-F238E27FC236}">
                <a16:creationId xmlns:a16="http://schemas.microsoft.com/office/drawing/2014/main" id="{53701A4B-0AEE-44BE-93E3-22438D7A0E7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28812"/>
            <a:ext cx="10633178" cy="6180235"/>
            <a:chOff x="1329090" y="849777"/>
            <a:chExt cx="8187122" cy="6053102"/>
          </a:xfrm>
        </p:grpSpPr>
        <p:grpSp>
          <p:nvGrpSpPr>
            <p:cNvPr id="11" name="Nhóm 35">
              <a:extLst>
                <a:ext uri="{FF2B5EF4-FFF2-40B4-BE49-F238E27FC236}">
                  <a16:creationId xmlns:a16="http://schemas.microsoft.com/office/drawing/2014/main" id="{CF5A6FE6-19DB-44F8-ACE2-06266894A6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9090" y="849777"/>
              <a:ext cx="8187122" cy="6053102"/>
              <a:chOff x="1329090" y="849777"/>
              <a:chExt cx="8187122" cy="6053102"/>
            </a:xfrm>
          </p:grpSpPr>
          <p:grpSp>
            <p:nvGrpSpPr>
              <p:cNvPr id="29" name="Nhóm 27">
                <a:extLst>
                  <a:ext uri="{FF2B5EF4-FFF2-40B4-BE49-F238E27FC236}">
                    <a16:creationId xmlns:a16="http://schemas.microsoft.com/office/drawing/2014/main" id="{036911A6-AB83-428D-B146-A9B956FE0B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29090" y="849777"/>
                <a:ext cx="8187122" cy="6053102"/>
                <a:chOff x="2394215" y="487361"/>
                <a:chExt cx="8187122" cy="6053102"/>
              </a:xfrm>
            </p:grpSpPr>
            <p:pic>
              <p:nvPicPr>
                <p:cNvPr id="31" name="Picture 8" descr="Miền bắc">
                  <a:extLst>
                    <a:ext uri="{FF2B5EF4-FFF2-40B4-BE49-F238E27FC236}">
                      <a16:creationId xmlns:a16="http://schemas.microsoft.com/office/drawing/2014/main" id="{9E41E829-D94E-46B0-8FAB-D6EEF621BE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4215" y="487361"/>
                  <a:ext cx="8187122" cy="6053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2" name="Nhóm 26">
                  <a:extLst>
                    <a:ext uri="{FF2B5EF4-FFF2-40B4-BE49-F238E27FC236}">
                      <a16:creationId xmlns:a16="http://schemas.microsoft.com/office/drawing/2014/main" id="{30BAB61C-A613-4A1B-954D-F94A7DD171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36039" y="3504467"/>
                  <a:ext cx="1033128" cy="1158868"/>
                  <a:chOff x="6736039" y="3504467"/>
                  <a:chExt cx="1033128" cy="1158868"/>
                </a:xfrm>
              </p:grpSpPr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9D996CBE-9E7F-4045-8C32-8B6E96EDE513}"/>
                      </a:ext>
                    </a:extLst>
                  </p:cNvPr>
                  <p:cNvSpPr/>
                  <p:nvPr/>
                </p:nvSpPr>
                <p:spPr>
                  <a:xfrm rot="21352034">
                    <a:off x="6736039" y="3504467"/>
                    <a:ext cx="992234" cy="1158868"/>
                  </a:xfrm>
                  <a:custGeom>
                    <a:avLst/>
                    <a:gdLst>
                      <a:gd name="connsiteX0" fmla="*/ 723482 w 1021853"/>
                      <a:gd name="connsiteY0" fmla="*/ 0 h 1157315"/>
                      <a:gd name="connsiteX1" fmla="*/ 773723 w 1021853"/>
                      <a:gd name="connsiteY1" fmla="*/ 20097 h 1157315"/>
                      <a:gd name="connsiteX2" fmla="*/ 864158 w 1021853"/>
                      <a:gd name="connsiteY2" fmla="*/ 30145 h 1157315"/>
                      <a:gd name="connsiteX3" fmla="*/ 874207 w 1021853"/>
                      <a:gd name="connsiteY3" fmla="*/ 120580 h 1157315"/>
                      <a:gd name="connsiteX4" fmla="*/ 904352 w 1021853"/>
                      <a:gd name="connsiteY4" fmla="*/ 140677 h 1157315"/>
                      <a:gd name="connsiteX5" fmla="*/ 934497 w 1021853"/>
                      <a:gd name="connsiteY5" fmla="*/ 170822 h 1157315"/>
                      <a:gd name="connsiteX6" fmla="*/ 924449 w 1021853"/>
                      <a:gd name="connsiteY6" fmla="*/ 200967 h 1157315"/>
                      <a:gd name="connsiteX7" fmla="*/ 884255 w 1021853"/>
                      <a:gd name="connsiteY7" fmla="*/ 241160 h 1157315"/>
                      <a:gd name="connsiteX8" fmla="*/ 854110 w 1021853"/>
                      <a:gd name="connsiteY8" fmla="*/ 281354 h 1157315"/>
                      <a:gd name="connsiteX9" fmla="*/ 894303 w 1021853"/>
                      <a:gd name="connsiteY9" fmla="*/ 301451 h 1157315"/>
                      <a:gd name="connsiteX10" fmla="*/ 904352 w 1021853"/>
                      <a:gd name="connsiteY10" fmla="*/ 331596 h 1157315"/>
                      <a:gd name="connsiteX11" fmla="*/ 914400 w 1021853"/>
                      <a:gd name="connsiteY11" fmla="*/ 411982 h 1157315"/>
                      <a:gd name="connsiteX12" fmla="*/ 944545 w 1021853"/>
                      <a:gd name="connsiteY12" fmla="*/ 442127 h 1157315"/>
                      <a:gd name="connsiteX13" fmla="*/ 994787 w 1021853"/>
                      <a:gd name="connsiteY13" fmla="*/ 492369 h 1157315"/>
                      <a:gd name="connsiteX14" fmla="*/ 984739 w 1021853"/>
                      <a:gd name="connsiteY14" fmla="*/ 602901 h 1157315"/>
                      <a:gd name="connsiteX15" fmla="*/ 914400 w 1021853"/>
                      <a:gd name="connsiteY15" fmla="*/ 612949 h 1157315"/>
                      <a:gd name="connsiteX16" fmla="*/ 904352 w 1021853"/>
                      <a:gd name="connsiteY16" fmla="*/ 643095 h 1157315"/>
                      <a:gd name="connsiteX17" fmla="*/ 864158 w 1021853"/>
                      <a:gd name="connsiteY17" fmla="*/ 693336 h 1157315"/>
                      <a:gd name="connsiteX18" fmla="*/ 884255 w 1021853"/>
                      <a:gd name="connsiteY18" fmla="*/ 844062 h 1157315"/>
                      <a:gd name="connsiteX19" fmla="*/ 894303 w 1021853"/>
                      <a:gd name="connsiteY19" fmla="*/ 874207 h 1157315"/>
                      <a:gd name="connsiteX20" fmla="*/ 904352 w 1021853"/>
                      <a:gd name="connsiteY20" fmla="*/ 914400 h 1157315"/>
                      <a:gd name="connsiteX21" fmla="*/ 934497 w 1021853"/>
                      <a:gd name="connsiteY21" fmla="*/ 1034980 h 1157315"/>
                      <a:gd name="connsiteX22" fmla="*/ 964642 w 1021853"/>
                      <a:gd name="connsiteY22" fmla="*/ 1055077 h 1157315"/>
                      <a:gd name="connsiteX23" fmla="*/ 914400 w 1021853"/>
                      <a:gd name="connsiteY23" fmla="*/ 1075174 h 1157315"/>
                      <a:gd name="connsiteX24" fmla="*/ 894303 w 1021853"/>
                      <a:gd name="connsiteY24" fmla="*/ 1045029 h 1157315"/>
                      <a:gd name="connsiteX25" fmla="*/ 864158 w 1021853"/>
                      <a:gd name="connsiteY25" fmla="*/ 1024932 h 1157315"/>
                      <a:gd name="connsiteX26" fmla="*/ 844062 w 1021853"/>
                      <a:gd name="connsiteY26" fmla="*/ 1055077 h 1157315"/>
                      <a:gd name="connsiteX27" fmla="*/ 813917 w 1021853"/>
                      <a:gd name="connsiteY27" fmla="*/ 1065125 h 1157315"/>
                      <a:gd name="connsiteX28" fmla="*/ 743578 w 1021853"/>
                      <a:gd name="connsiteY28" fmla="*/ 1085222 h 1157315"/>
                      <a:gd name="connsiteX29" fmla="*/ 733530 w 1021853"/>
                      <a:gd name="connsiteY29" fmla="*/ 1135464 h 1157315"/>
                      <a:gd name="connsiteX30" fmla="*/ 703385 w 1021853"/>
                      <a:gd name="connsiteY30" fmla="*/ 1155560 h 1157315"/>
                      <a:gd name="connsiteX31" fmla="*/ 693336 w 1021853"/>
                      <a:gd name="connsiteY31" fmla="*/ 1105319 h 1157315"/>
                      <a:gd name="connsiteX32" fmla="*/ 633046 w 1021853"/>
                      <a:gd name="connsiteY32" fmla="*/ 1085222 h 1157315"/>
                      <a:gd name="connsiteX33" fmla="*/ 592853 w 1021853"/>
                      <a:gd name="connsiteY33" fmla="*/ 1055077 h 1157315"/>
                      <a:gd name="connsiteX34" fmla="*/ 532563 w 1021853"/>
                      <a:gd name="connsiteY34" fmla="*/ 1045029 h 1157315"/>
                      <a:gd name="connsiteX35" fmla="*/ 512466 w 1021853"/>
                      <a:gd name="connsiteY35" fmla="*/ 944545 h 1157315"/>
                      <a:gd name="connsiteX36" fmla="*/ 472273 w 1021853"/>
                      <a:gd name="connsiteY36" fmla="*/ 874207 h 1157315"/>
                      <a:gd name="connsiteX37" fmla="*/ 432079 w 1021853"/>
                      <a:gd name="connsiteY37" fmla="*/ 864158 h 1157315"/>
                      <a:gd name="connsiteX38" fmla="*/ 401934 w 1021853"/>
                      <a:gd name="connsiteY38" fmla="*/ 854110 h 1157315"/>
                      <a:gd name="connsiteX39" fmla="*/ 361741 w 1021853"/>
                      <a:gd name="connsiteY39" fmla="*/ 834013 h 1157315"/>
                      <a:gd name="connsiteX40" fmla="*/ 311499 w 1021853"/>
                      <a:gd name="connsiteY40" fmla="*/ 823965 h 1157315"/>
                      <a:gd name="connsiteX41" fmla="*/ 291402 w 1021853"/>
                      <a:gd name="connsiteY41" fmla="*/ 723481 h 1157315"/>
                      <a:gd name="connsiteX42" fmla="*/ 281354 w 1021853"/>
                      <a:gd name="connsiteY42" fmla="*/ 693336 h 1157315"/>
                      <a:gd name="connsiteX43" fmla="*/ 271306 w 1021853"/>
                      <a:gd name="connsiteY43" fmla="*/ 643095 h 1157315"/>
                      <a:gd name="connsiteX44" fmla="*/ 241161 w 1021853"/>
                      <a:gd name="connsiteY44" fmla="*/ 633046 h 1157315"/>
                      <a:gd name="connsiteX45" fmla="*/ 200967 w 1021853"/>
                      <a:gd name="connsiteY45" fmla="*/ 643095 h 1157315"/>
                      <a:gd name="connsiteX46" fmla="*/ 160774 w 1021853"/>
                      <a:gd name="connsiteY46" fmla="*/ 663191 h 1157315"/>
                      <a:gd name="connsiteX47" fmla="*/ 130629 w 1021853"/>
                      <a:gd name="connsiteY47" fmla="*/ 643095 h 1157315"/>
                      <a:gd name="connsiteX48" fmla="*/ 50242 w 1021853"/>
                      <a:gd name="connsiteY48" fmla="*/ 572756 h 1157315"/>
                      <a:gd name="connsiteX49" fmla="*/ 50242 w 1021853"/>
                      <a:gd name="connsiteY49" fmla="*/ 482321 h 1157315"/>
                      <a:gd name="connsiteX50" fmla="*/ 80387 w 1021853"/>
                      <a:gd name="connsiteY50" fmla="*/ 462224 h 1157315"/>
                      <a:gd name="connsiteX51" fmla="*/ 30145 w 1021853"/>
                      <a:gd name="connsiteY51" fmla="*/ 331596 h 1157315"/>
                      <a:gd name="connsiteX52" fmla="*/ 0 w 1021853"/>
                      <a:gd name="connsiteY52" fmla="*/ 321547 h 1157315"/>
                      <a:gd name="connsiteX53" fmla="*/ 100484 w 1021853"/>
                      <a:gd name="connsiteY53" fmla="*/ 231112 h 1157315"/>
                      <a:gd name="connsiteX54" fmla="*/ 80387 w 1021853"/>
                      <a:gd name="connsiteY54" fmla="*/ 180870 h 1157315"/>
                      <a:gd name="connsiteX55" fmla="*/ 160774 w 1021853"/>
                      <a:gd name="connsiteY55" fmla="*/ 130629 h 1157315"/>
                      <a:gd name="connsiteX56" fmla="*/ 241161 w 1021853"/>
                      <a:gd name="connsiteY56" fmla="*/ 140677 h 1157315"/>
                      <a:gd name="connsiteX57" fmla="*/ 251209 w 1021853"/>
                      <a:gd name="connsiteY57" fmla="*/ 190919 h 1157315"/>
                      <a:gd name="connsiteX58" fmla="*/ 331596 w 1021853"/>
                      <a:gd name="connsiteY58" fmla="*/ 311499 h 1157315"/>
                      <a:gd name="connsiteX59" fmla="*/ 492369 w 1021853"/>
                      <a:gd name="connsiteY59" fmla="*/ 321547 h 1157315"/>
                      <a:gd name="connsiteX60" fmla="*/ 522514 w 1021853"/>
                      <a:gd name="connsiteY60" fmla="*/ 351692 h 1157315"/>
                      <a:gd name="connsiteX61" fmla="*/ 643095 w 1021853"/>
                      <a:gd name="connsiteY61" fmla="*/ 351692 h 1157315"/>
                      <a:gd name="connsiteX62" fmla="*/ 663191 w 1021853"/>
                      <a:gd name="connsiteY62" fmla="*/ 321547 h 1157315"/>
                      <a:gd name="connsiteX63" fmla="*/ 673240 w 1021853"/>
                      <a:gd name="connsiteY63" fmla="*/ 251209 h 1157315"/>
                      <a:gd name="connsiteX64" fmla="*/ 663191 w 1021853"/>
                      <a:gd name="connsiteY64" fmla="*/ 221064 h 1157315"/>
                      <a:gd name="connsiteX65" fmla="*/ 653143 w 1021853"/>
                      <a:gd name="connsiteY65" fmla="*/ 170822 h 1157315"/>
                      <a:gd name="connsiteX66" fmla="*/ 683288 w 1021853"/>
                      <a:gd name="connsiteY66" fmla="*/ 60290 h 1157315"/>
                      <a:gd name="connsiteX67" fmla="*/ 693336 w 1021853"/>
                      <a:gd name="connsiteY67" fmla="*/ 20097 h 1157315"/>
                      <a:gd name="connsiteX68" fmla="*/ 723482 w 1021853"/>
                      <a:gd name="connsiteY68" fmla="*/ 0 h 1157315"/>
                      <a:gd name="connsiteX0" fmla="*/ 723482 w 1021853"/>
                      <a:gd name="connsiteY0" fmla="*/ 0 h 1157315"/>
                      <a:gd name="connsiteX1" fmla="*/ 773723 w 1021853"/>
                      <a:gd name="connsiteY1" fmla="*/ 20097 h 1157315"/>
                      <a:gd name="connsiteX2" fmla="*/ 864158 w 1021853"/>
                      <a:gd name="connsiteY2" fmla="*/ 30145 h 1157315"/>
                      <a:gd name="connsiteX3" fmla="*/ 874207 w 1021853"/>
                      <a:gd name="connsiteY3" fmla="*/ 120580 h 1157315"/>
                      <a:gd name="connsiteX4" fmla="*/ 904352 w 1021853"/>
                      <a:gd name="connsiteY4" fmla="*/ 140677 h 1157315"/>
                      <a:gd name="connsiteX5" fmla="*/ 934497 w 1021853"/>
                      <a:gd name="connsiteY5" fmla="*/ 170822 h 1157315"/>
                      <a:gd name="connsiteX6" fmla="*/ 924449 w 1021853"/>
                      <a:gd name="connsiteY6" fmla="*/ 200967 h 1157315"/>
                      <a:gd name="connsiteX7" fmla="*/ 884255 w 1021853"/>
                      <a:gd name="connsiteY7" fmla="*/ 241160 h 1157315"/>
                      <a:gd name="connsiteX8" fmla="*/ 854110 w 1021853"/>
                      <a:gd name="connsiteY8" fmla="*/ 281354 h 1157315"/>
                      <a:gd name="connsiteX9" fmla="*/ 894303 w 1021853"/>
                      <a:gd name="connsiteY9" fmla="*/ 301451 h 1157315"/>
                      <a:gd name="connsiteX10" fmla="*/ 904352 w 1021853"/>
                      <a:gd name="connsiteY10" fmla="*/ 331596 h 1157315"/>
                      <a:gd name="connsiteX11" fmla="*/ 914400 w 1021853"/>
                      <a:gd name="connsiteY11" fmla="*/ 411982 h 1157315"/>
                      <a:gd name="connsiteX12" fmla="*/ 944545 w 1021853"/>
                      <a:gd name="connsiteY12" fmla="*/ 442127 h 1157315"/>
                      <a:gd name="connsiteX13" fmla="*/ 994787 w 1021853"/>
                      <a:gd name="connsiteY13" fmla="*/ 492369 h 1157315"/>
                      <a:gd name="connsiteX14" fmla="*/ 984739 w 1021853"/>
                      <a:gd name="connsiteY14" fmla="*/ 602901 h 1157315"/>
                      <a:gd name="connsiteX15" fmla="*/ 914400 w 1021853"/>
                      <a:gd name="connsiteY15" fmla="*/ 612949 h 1157315"/>
                      <a:gd name="connsiteX16" fmla="*/ 904352 w 1021853"/>
                      <a:gd name="connsiteY16" fmla="*/ 643095 h 1157315"/>
                      <a:gd name="connsiteX17" fmla="*/ 864158 w 1021853"/>
                      <a:gd name="connsiteY17" fmla="*/ 693336 h 1157315"/>
                      <a:gd name="connsiteX18" fmla="*/ 884255 w 1021853"/>
                      <a:gd name="connsiteY18" fmla="*/ 844062 h 1157315"/>
                      <a:gd name="connsiteX19" fmla="*/ 894303 w 1021853"/>
                      <a:gd name="connsiteY19" fmla="*/ 874207 h 1157315"/>
                      <a:gd name="connsiteX20" fmla="*/ 904352 w 1021853"/>
                      <a:gd name="connsiteY20" fmla="*/ 914400 h 1157315"/>
                      <a:gd name="connsiteX21" fmla="*/ 934497 w 1021853"/>
                      <a:gd name="connsiteY21" fmla="*/ 1034980 h 1157315"/>
                      <a:gd name="connsiteX22" fmla="*/ 964642 w 1021853"/>
                      <a:gd name="connsiteY22" fmla="*/ 1055077 h 1157315"/>
                      <a:gd name="connsiteX23" fmla="*/ 914400 w 1021853"/>
                      <a:gd name="connsiteY23" fmla="*/ 1075174 h 1157315"/>
                      <a:gd name="connsiteX24" fmla="*/ 894303 w 1021853"/>
                      <a:gd name="connsiteY24" fmla="*/ 1045029 h 1157315"/>
                      <a:gd name="connsiteX25" fmla="*/ 864158 w 1021853"/>
                      <a:gd name="connsiteY25" fmla="*/ 1024932 h 1157315"/>
                      <a:gd name="connsiteX26" fmla="*/ 844062 w 1021853"/>
                      <a:gd name="connsiteY26" fmla="*/ 1055077 h 1157315"/>
                      <a:gd name="connsiteX27" fmla="*/ 813917 w 1021853"/>
                      <a:gd name="connsiteY27" fmla="*/ 1065125 h 1157315"/>
                      <a:gd name="connsiteX28" fmla="*/ 743578 w 1021853"/>
                      <a:gd name="connsiteY28" fmla="*/ 1085222 h 1157315"/>
                      <a:gd name="connsiteX29" fmla="*/ 733530 w 1021853"/>
                      <a:gd name="connsiteY29" fmla="*/ 1135464 h 1157315"/>
                      <a:gd name="connsiteX30" fmla="*/ 703385 w 1021853"/>
                      <a:gd name="connsiteY30" fmla="*/ 1155560 h 1157315"/>
                      <a:gd name="connsiteX31" fmla="*/ 693336 w 1021853"/>
                      <a:gd name="connsiteY31" fmla="*/ 1105319 h 1157315"/>
                      <a:gd name="connsiteX32" fmla="*/ 633046 w 1021853"/>
                      <a:gd name="connsiteY32" fmla="*/ 1085222 h 1157315"/>
                      <a:gd name="connsiteX33" fmla="*/ 617851 w 1021853"/>
                      <a:gd name="connsiteY33" fmla="*/ 1127404 h 1157315"/>
                      <a:gd name="connsiteX34" fmla="*/ 532563 w 1021853"/>
                      <a:gd name="connsiteY34" fmla="*/ 1045029 h 1157315"/>
                      <a:gd name="connsiteX35" fmla="*/ 512466 w 1021853"/>
                      <a:gd name="connsiteY35" fmla="*/ 944545 h 1157315"/>
                      <a:gd name="connsiteX36" fmla="*/ 472273 w 1021853"/>
                      <a:gd name="connsiteY36" fmla="*/ 874207 h 1157315"/>
                      <a:gd name="connsiteX37" fmla="*/ 432079 w 1021853"/>
                      <a:gd name="connsiteY37" fmla="*/ 864158 h 1157315"/>
                      <a:gd name="connsiteX38" fmla="*/ 401934 w 1021853"/>
                      <a:gd name="connsiteY38" fmla="*/ 854110 h 1157315"/>
                      <a:gd name="connsiteX39" fmla="*/ 361741 w 1021853"/>
                      <a:gd name="connsiteY39" fmla="*/ 834013 h 1157315"/>
                      <a:gd name="connsiteX40" fmla="*/ 311499 w 1021853"/>
                      <a:gd name="connsiteY40" fmla="*/ 823965 h 1157315"/>
                      <a:gd name="connsiteX41" fmla="*/ 291402 w 1021853"/>
                      <a:gd name="connsiteY41" fmla="*/ 723481 h 1157315"/>
                      <a:gd name="connsiteX42" fmla="*/ 281354 w 1021853"/>
                      <a:gd name="connsiteY42" fmla="*/ 693336 h 1157315"/>
                      <a:gd name="connsiteX43" fmla="*/ 271306 w 1021853"/>
                      <a:gd name="connsiteY43" fmla="*/ 643095 h 1157315"/>
                      <a:gd name="connsiteX44" fmla="*/ 241161 w 1021853"/>
                      <a:gd name="connsiteY44" fmla="*/ 633046 h 1157315"/>
                      <a:gd name="connsiteX45" fmla="*/ 200967 w 1021853"/>
                      <a:gd name="connsiteY45" fmla="*/ 643095 h 1157315"/>
                      <a:gd name="connsiteX46" fmla="*/ 160774 w 1021853"/>
                      <a:gd name="connsiteY46" fmla="*/ 663191 h 1157315"/>
                      <a:gd name="connsiteX47" fmla="*/ 130629 w 1021853"/>
                      <a:gd name="connsiteY47" fmla="*/ 643095 h 1157315"/>
                      <a:gd name="connsiteX48" fmla="*/ 50242 w 1021853"/>
                      <a:gd name="connsiteY48" fmla="*/ 572756 h 1157315"/>
                      <a:gd name="connsiteX49" fmla="*/ 50242 w 1021853"/>
                      <a:gd name="connsiteY49" fmla="*/ 482321 h 1157315"/>
                      <a:gd name="connsiteX50" fmla="*/ 80387 w 1021853"/>
                      <a:gd name="connsiteY50" fmla="*/ 462224 h 1157315"/>
                      <a:gd name="connsiteX51" fmla="*/ 30145 w 1021853"/>
                      <a:gd name="connsiteY51" fmla="*/ 331596 h 1157315"/>
                      <a:gd name="connsiteX52" fmla="*/ 0 w 1021853"/>
                      <a:gd name="connsiteY52" fmla="*/ 321547 h 1157315"/>
                      <a:gd name="connsiteX53" fmla="*/ 100484 w 1021853"/>
                      <a:gd name="connsiteY53" fmla="*/ 231112 h 1157315"/>
                      <a:gd name="connsiteX54" fmla="*/ 80387 w 1021853"/>
                      <a:gd name="connsiteY54" fmla="*/ 180870 h 1157315"/>
                      <a:gd name="connsiteX55" fmla="*/ 160774 w 1021853"/>
                      <a:gd name="connsiteY55" fmla="*/ 130629 h 1157315"/>
                      <a:gd name="connsiteX56" fmla="*/ 241161 w 1021853"/>
                      <a:gd name="connsiteY56" fmla="*/ 140677 h 1157315"/>
                      <a:gd name="connsiteX57" fmla="*/ 251209 w 1021853"/>
                      <a:gd name="connsiteY57" fmla="*/ 190919 h 1157315"/>
                      <a:gd name="connsiteX58" fmla="*/ 331596 w 1021853"/>
                      <a:gd name="connsiteY58" fmla="*/ 311499 h 1157315"/>
                      <a:gd name="connsiteX59" fmla="*/ 492369 w 1021853"/>
                      <a:gd name="connsiteY59" fmla="*/ 321547 h 1157315"/>
                      <a:gd name="connsiteX60" fmla="*/ 522514 w 1021853"/>
                      <a:gd name="connsiteY60" fmla="*/ 351692 h 1157315"/>
                      <a:gd name="connsiteX61" fmla="*/ 643095 w 1021853"/>
                      <a:gd name="connsiteY61" fmla="*/ 351692 h 1157315"/>
                      <a:gd name="connsiteX62" fmla="*/ 663191 w 1021853"/>
                      <a:gd name="connsiteY62" fmla="*/ 321547 h 1157315"/>
                      <a:gd name="connsiteX63" fmla="*/ 673240 w 1021853"/>
                      <a:gd name="connsiteY63" fmla="*/ 251209 h 1157315"/>
                      <a:gd name="connsiteX64" fmla="*/ 663191 w 1021853"/>
                      <a:gd name="connsiteY64" fmla="*/ 221064 h 1157315"/>
                      <a:gd name="connsiteX65" fmla="*/ 653143 w 1021853"/>
                      <a:gd name="connsiteY65" fmla="*/ 170822 h 1157315"/>
                      <a:gd name="connsiteX66" fmla="*/ 683288 w 1021853"/>
                      <a:gd name="connsiteY66" fmla="*/ 60290 h 1157315"/>
                      <a:gd name="connsiteX67" fmla="*/ 693336 w 1021853"/>
                      <a:gd name="connsiteY67" fmla="*/ 20097 h 1157315"/>
                      <a:gd name="connsiteX68" fmla="*/ 723482 w 1021853"/>
                      <a:gd name="connsiteY68" fmla="*/ 0 h 1157315"/>
                      <a:gd name="connsiteX0" fmla="*/ 723482 w 1021853"/>
                      <a:gd name="connsiteY0" fmla="*/ 0 h 1158828"/>
                      <a:gd name="connsiteX1" fmla="*/ 773723 w 1021853"/>
                      <a:gd name="connsiteY1" fmla="*/ 20097 h 1158828"/>
                      <a:gd name="connsiteX2" fmla="*/ 864158 w 1021853"/>
                      <a:gd name="connsiteY2" fmla="*/ 30145 h 1158828"/>
                      <a:gd name="connsiteX3" fmla="*/ 874207 w 1021853"/>
                      <a:gd name="connsiteY3" fmla="*/ 120580 h 1158828"/>
                      <a:gd name="connsiteX4" fmla="*/ 904352 w 1021853"/>
                      <a:gd name="connsiteY4" fmla="*/ 140677 h 1158828"/>
                      <a:gd name="connsiteX5" fmla="*/ 934497 w 1021853"/>
                      <a:gd name="connsiteY5" fmla="*/ 170822 h 1158828"/>
                      <a:gd name="connsiteX6" fmla="*/ 924449 w 1021853"/>
                      <a:gd name="connsiteY6" fmla="*/ 200967 h 1158828"/>
                      <a:gd name="connsiteX7" fmla="*/ 884255 w 1021853"/>
                      <a:gd name="connsiteY7" fmla="*/ 241160 h 1158828"/>
                      <a:gd name="connsiteX8" fmla="*/ 854110 w 1021853"/>
                      <a:gd name="connsiteY8" fmla="*/ 281354 h 1158828"/>
                      <a:gd name="connsiteX9" fmla="*/ 894303 w 1021853"/>
                      <a:gd name="connsiteY9" fmla="*/ 301451 h 1158828"/>
                      <a:gd name="connsiteX10" fmla="*/ 904352 w 1021853"/>
                      <a:gd name="connsiteY10" fmla="*/ 331596 h 1158828"/>
                      <a:gd name="connsiteX11" fmla="*/ 914400 w 1021853"/>
                      <a:gd name="connsiteY11" fmla="*/ 411982 h 1158828"/>
                      <a:gd name="connsiteX12" fmla="*/ 944545 w 1021853"/>
                      <a:gd name="connsiteY12" fmla="*/ 442127 h 1158828"/>
                      <a:gd name="connsiteX13" fmla="*/ 994787 w 1021853"/>
                      <a:gd name="connsiteY13" fmla="*/ 492369 h 1158828"/>
                      <a:gd name="connsiteX14" fmla="*/ 984739 w 1021853"/>
                      <a:gd name="connsiteY14" fmla="*/ 602901 h 1158828"/>
                      <a:gd name="connsiteX15" fmla="*/ 914400 w 1021853"/>
                      <a:gd name="connsiteY15" fmla="*/ 612949 h 1158828"/>
                      <a:gd name="connsiteX16" fmla="*/ 904352 w 1021853"/>
                      <a:gd name="connsiteY16" fmla="*/ 643095 h 1158828"/>
                      <a:gd name="connsiteX17" fmla="*/ 864158 w 1021853"/>
                      <a:gd name="connsiteY17" fmla="*/ 693336 h 1158828"/>
                      <a:gd name="connsiteX18" fmla="*/ 884255 w 1021853"/>
                      <a:gd name="connsiteY18" fmla="*/ 844062 h 1158828"/>
                      <a:gd name="connsiteX19" fmla="*/ 894303 w 1021853"/>
                      <a:gd name="connsiteY19" fmla="*/ 874207 h 1158828"/>
                      <a:gd name="connsiteX20" fmla="*/ 904352 w 1021853"/>
                      <a:gd name="connsiteY20" fmla="*/ 914400 h 1158828"/>
                      <a:gd name="connsiteX21" fmla="*/ 934497 w 1021853"/>
                      <a:gd name="connsiteY21" fmla="*/ 1034980 h 1158828"/>
                      <a:gd name="connsiteX22" fmla="*/ 964642 w 1021853"/>
                      <a:gd name="connsiteY22" fmla="*/ 1055077 h 1158828"/>
                      <a:gd name="connsiteX23" fmla="*/ 914400 w 1021853"/>
                      <a:gd name="connsiteY23" fmla="*/ 1075174 h 1158828"/>
                      <a:gd name="connsiteX24" fmla="*/ 894303 w 1021853"/>
                      <a:gd name="connsiteY24" fmla="*/ 1045029 h 1158828"/>
                      <a:gd name="connsiteX25" fmla="*/ 864158 w 1021853"/>
                      <a:gd name="connsiteY25" fmla="*/ 1024932 h 1158828"/>
                      <a:gd name="connsiteX26" fmla="*/ 844062 w 1021853"/>
                      <a:gd name="connsiteY26" fmla="*/ 1055077 h 1158828"/>
                      <a:gd name="connsiteX27" fmla="*/ 813917 w 1021853"/>
                      <a:gd name="connsiteY27" fmla="*/ 1065125 h 1158828"/>
                      <a:gd name="connsiteX28" fmla="*/ 743578 w 1021853"/>
                      <a:gd name="connsiteY28" fmla="*/ 1085222 h 1158828"/>
                      <a:gd name="connsiteX29" fmla="*/ 733530 w 1021853"/>
                      <a:gd name="connsiteY29" fmla="*/ 1135464 h 1158828"/>
                      <a:gd name="connsiteX30" fmla="*/ 703385 w 1021853"/>
                      <a:gd name="connsiteY30" fmla="*/ 1155560 h 1158828"/>
                      <a:gd name="connsiteX31" fmla="*/ 629581 w 1021853"/>
                      <a:gd name="connsiteY31" fmla="*/ 1151084 h 1158828"/>
                      <a:gd name="connsiteX32" fmla="*/ 633046 w 1021853"/>
                      <a:gd name="connsiteY32" fmla="*/ 1085222 h 1158828"/>
                      <a:gd name="connsiteX33" fmla="*/ 617851 w 1021853"/>
                      <a:gd name="connsiteY33" fmla="*/ 1127404 h 1158828"/>
                      <a:gd name="connsiteX34" fmla="*/ 532563 w 1021853"/>
                      <a:gd name="connsiteY34" fmla="*/ 1045029 h 1158828"/>
                      <a:gd name="connsiteX35" fmla="*/ 512466 w 1021853"/>
                      <a:gd name="connsiteY35" fmla="*/ 944545 h 1158828"/>
                      <a:gd name="connsiteX36" fmla="*/ 472273 w 1021853"/>
                      <a:gd name="connsiteY36" fmla="*/ 874207 h 1158828"/>
                      <a:gd name="connsiteX37" fmla="*/ 432079 w 1021853"/>
                      <a:gd name="connsiteY37" fmla="*/ 864158 h 1158828"/>
                      <a:gd name="connsiteX38" fmla="*/ 401934 w 1021853"/>
                      <a:gd name="connsiteY38" fmla="*/ 854110 h 1158828"/>
                      <a:gd name="connsiteX39" fmla="*/ 361741 w 1021853"/>
                      <a:gd name="connsiteY39" fmla="*/ 834013 h 1158828"/>
                      <a:gd name="connsiteX40" fmla="*/ 311499 w 1021853"/>
                      <a:gd name="connsiteY40" fmla="*/ 823965 h 1158828"/>
                      <a:gd name="connsiteX41" fmla="*/ 291402 w 1021853"/>
                      <a:gd name="connsiteY41" fmla="*/ 723481 h 1158828"/>
                      <a:gd name="connsiteX42" fmla="*/ 281354 w 1021853"/>
                      <a:gd name="connsiteY42" fmla="*/ 693336 h 1158828"/>
                      <a:gd name="connsiteX43" fmla="*/ 271306 w 1021853"/>
                      <a:gd name="connsiteY43" fmla="*/ 643095 h 1158828"/>
                      <a:gd name="connsiteX44" fmla="*/ 241161 w 1021853"/>
                      <a:gd name="connsiteY44" fmla="*/ 633046 h 1158828"/>
                      <a:gd name="connsiteX45" fmla="*/ 200967 w 1021853"/>
                      <a:gd name="connsiteY45" fmla="*/ 643095 h 1158828"/>
                      <a:gd name="connsiteX46" fmla="*/ 160774 w 1021853"/>
                      <a:gd name="connsiteY46" fmla="*/ 663191 h 1158828"/>
                      <a:gd name="connsiteX47" fmla="*/ 130629 w 1021853"/>
                      <a:gd name="connsiteY47" fmla="*/ 643095 h 1158828"/>
                      <a:gd name="connsiteX48" fmla="*/ 50242 w 1021853"/>
                      <a:gd name="connsiteY48" fmla="*/ 572756 h 1158828"/>
                      <a:gd name="connsiteX49" fmla="*/ 50242 w 1021853"/>
                      <a:gd name="connsiteY49" fmla="*/ 482321 h 1158828"/>
                      <a:gd name="connsiteX50" fmla="*/ 80387 w 1021853"/>
                      <a:gd name="connsiteY50" fmla="*/ 462224 h 1158828"/>
                      <a:gd name="connsiteX51" fmla="*/ 30145 w 1021853"/>
                      <a:gd name="connsiteY51" fmla="*/ 331596 h 1158828"/>
                      <a:gd name="connsiteX52" fmla="*/ 0 w 1021853"/>
                      <a:gd name="connsiteY52" fmla="*/ 321547 h 1158828"/>
                      <a:gd name="connsiteX53" fmla="*/ 100484 w 1021853"/>
                      <a:gd name="connsiteY53" fmla="*/ 231112 h 1158828"/>
                      <a:gd name="connsiteX54" fmla="*/ 80387 w 1021853"/>
                      <a:gd name="connsiteY54" fmla="*/ 180870 h 1158828"/>
                      <a:gd name="connsiteX55" fmla="*/ 160774 w 1021853"/>
                      <a:gd name="connsiteY55" fmla="*/ 130629 h 1158828"/>
                      <a:gd name="connsiteX56" fmla="*/ 241161 w 1021853"/>
                      <a:gd name="connsiteY56" fmla="*/ 140677 h 1158828"/>
                      <a:gd name="connsiteX57" fmla="*/ 251209 w 1021853"/>
                      <a:gd name="connsiteY57" fmla="*/ 190919 h 1158828"/>
                      <a:gd name="connsiteX58" fmla="*/ 331596 w 1021853"/>
                      <a:gd name="connsiteY58" fmla="*/ 311499 h 1158828"/>
                      <a:gd name="connsiteX59" fmla="*/ 492369 w 1021853"/>
                      <a:gd name="connsiteY59" fmla="*/ 321547 h 1158828"/>
                      <a:gd name="connsiteX60" fmla="*/ 522514 w 1021853"/>
                      <a:gd name="connsiteY60" fmla="*/ 351692 h 1158828"/>
                      <a:gd name="connsiteX61" fmla="*/ 643095 w 1021853"/>
                      <a:gd name="connsiteY61" fmla="*/ 351692 h 1158828"/>
                      <a:gd name="connsiteX62" fmla="*/ 663191 w 1021853"/>
                      <a:gd name="connsiteY62" fmla="*/ 321547 h 1158828"/>
                      <a:gd name="connsiteX63" fmla="*/ 673240 w 1021853"/>
                      <a:gd name="connsiteY63" fmla="*/ 251209 h 1158828"/>
                      <a:gd name="connsiteX64" fmla="*/ 663191 w 1021853"/>
                      <a:gd name="connsiteY64" fmla="*/ 221064 h 1158828"/>
                      <a:gd name="connsiteX65" fmla="*/ 653143 w 1021853"/>
                      <a:gd name="connsiteY65" fmla="*/ 170822 h 1158828"/>
                      <a:gd name="connsiteX66" fmla="*/ 683288 w 1021853"/>
                      <a:gd name="connsiteY66" fmla="*/ 60290 h 1158828"/>
                      <a:gd name="connsiteX67" fmla="*/ 693336 w 1021853"/>
                      <a:gd name="connsiteY67" fmla="*/ 20097 h 1158828"/>
                      <a:gd name="connsiteX68" fmla="*/ 723482 w 1021853"/>
                      <a:gd name="connsiteY68" fmla="*/ 0 h 1158828"/>
                      <a:gd name="connsiteX0" fmla="*/ 723482 w 1021853"/>
                      <a:gd name="connsiteY0" fmla="*/ 0 h 1158828"/>
                      <a:gd name="connsiteX1" fmla="*/ 773723 w 1021853"/>
                      <a:gd name="connsiteY1" fmla="*/ 20097 h 1158828"/>
                      <a:gd name="connsiteX2" fmla="*/ 864158 w 1021853"/>
                      <a:gd name="connsiteY2" fmla="*/ 30145 h 1158828"/>
                      <a:gd name="connsiteX3" fmla="*/ 874207 w 1021853"/>
                      <a:gd name="connsiteY3" fmla="*/ 120580 h 1158828"/>
                      <a:gd name="connsiteX4" fmla="*/ 904352 w 1021853"/>
                      <a:gd name="connsiteY4" fmla="*/ 140677 h 1158828"/>
                      <a:gd name="connsiteX5" fmla="*/ 934497 w 1021853"/>
                      <a:gd name="connsiteY5" fmla="*/ 170822 h 1158828"/>
                      <a:gd name="connsiteX6" fmla="*/ 924449 w 1021853"/>
                      <a:gd name="connsiteY6" fmla="*/ 200967 h 1158828"/>
                      <a:gd name="connsiteX7" fmla="*/ 884255 w 1021853"/>
                      <a:gd name="connsiteY7" fmla="*/ 241160 h 1158828"/>
                      <a:gd name="connsiteX8" fmla="*/ 854110 w 1021853"/>
                      <a:gd name="connsiteY8" fmla="*/ 281354 h 1158828"/>
                      <a:gd name="connsiteX9" fmla="*/ 894303 w 1021853"/>
                      <a:gd name="connsiteY9" fmla="*/ 301451 h 1158828"/>
                      <a:gd name="connsiteX10" fmla="*/ 904352 w 1021853"/>
                      <a:gd name="connsiteY10" fmla="*/ 331596 h 1158828"/>
                      <a:gd name="connsiteX11" fmla="*/ 914400 w 1021853"/>
                      <a:gd name="connsiteY11" fmla="*/ 411982 h 1158828"/>
                      <a:gd name="connsiteX12" fmla="*/ 944545 w 1021853"/>
                      <a:gd name="connsiteY12" fmla="*/ 442127 h 1158828"/>
                      <a:gd name="connsiteX13" fmla="*/ 994787 w 1021853"/>
                      <a:gd name="connsiteY13" fmla="*/ 492369 h 1158828"/>
                      <a:gd name="connsiteX14" fmla="*/ 984739 w 1021853"/>
                      <a:gd name="connsiteY14" fmla="*/ 602901 h 1158828"/>
                      <a:gd name="connsiteX15" fmla="*/ 914400 w 1021853"/>
                      <a:gd name="connsiteY15" fmla="*/ 612949 h 1158828"/>
                      <a:gd name="connsiteX16" fmla="*/ 923314 w 1021853"/>
                      <a:gd name="connsiteY16" fmla="*/ 648333 h 1158828"/>
                      <a:gd name="connsiteX17" fmla="*/ 864158 w 1021853"/>
                      <a:gd name="connsiteY17" fmla="*/ 693336 h 1158828"/>
                      <a:gd name="connsiteX18" fmla="*/ 884255 w 1021853"/>
                      <a:gd name="connsiteY18" fmla="*/ 844062 h 1158828"/>
                      <a:gd name="connsiteX19" fmla="*/ 894303 w 1021853"/>
                      <a:gd name="connsiteY19" fmla="*/ 874207 h 1158828"/>
                      <a:gd name="connsiteX20" fmla="*/ 904352 w 1021853"/>
                      <a:gd name="connsiteY20" fmla="*/ 914400 h 1158828"/>
                      <a:gd name="connsiteX21" fmla="*/ 934497 w 1021853"/>
                      <a:gd name="connsiteY21" fmla="*/ 1034980 h 1158828"/>
                      <a:gd name="connsiteX22" fmla="*/ 964642 w 1021853"/>
                      <a:gd name="connsiteY22" fmla="*/ 1055077 h 1158828"/>
                      <a:gd name="connsiteX23" fmla="*/ 914400 w 1021853"/>
                      <a:gd name="connsiteY23" fmla="*/ 1075174 h 1158828"/>
                      <a:gd name="connsiteX24" fmla="*/ 894303 w 1021853"/>
                      <a:gd name="connsiteY24" fmla="*/ 1045029 h 1158828"/>
                      <a:gd name="connsiteX25" fmla="*/ 864158 w 1021853"/>
                      <a:gd name="connsiteY25" fmla="*/ 1024932 h 1158828"/>
                      <a:gd name="connsiteX26" fmla="*/ 844062 w 1021853"/>
                      <a:gd name="connsiteY26" fmla="*/ 1055077 h 1158828"/>
                      <a:gd name="connsiteX27" fmla="*/ 813917 w 1021853"/>
                      <a:gd name="connsiteY27" fmla="*/ 1065125 h 1158828"/>
                      <a:gd name="connsiteX28" fmla="*/ 743578 w 1021853"/>
                      <a:gd name="connsiteY28" fmla="*/ 1085222 h 1158828"/>
                      <a:gd name="connsiteX29" fmla="*/ 733530 w 1021853"/>
                      <a:gd name="connsiteY29" fmla="*/ 1135464 h 1158828"/>
                      <a:gd name="connsiteX30" fmla="*/ 703385 w 1021853"/>
                      <a:gd name="connsiteY30" fmla="*/ 1155560 h 1158828"/>
                      <a:gd name="connsiteX31" fmla="*/ 629581 w 1021853"/>
                      <a:gd name="connsiteY31" fmla="*/ 1151084 h 1158828"/>
                      <a:gd name="connsiteX32" fmla="*/ 633046 w 1021853"/>
                      <a:gd name="connsiteY32" fmla="*/ 1085222 h 1158828"/>
                      <a:gd name="connsiteX33" fmla="*/ 617851 w 1021853"/>
                      <a:gd name="connsiteY33" fmla="*/ 1127404 h 1158828"/>
                      <a:gd name="connsiteX34" fmla="*/ 532563 w 1021853"/>
                      <a:gd name="connsiteY34" fmla="*/ 1045029 h 1158828"/>
                      <a:gd name="connsiteX35" fmla="*/ 512466 w 1021853"/>
                      <a:gd name="connsiteY35" fmla="*/ 944545 h 1158828"/>
                      <a:gd name="connsiteX36" fmla="*/ 472273 w 1021853"/>
                      <a:gd name="connsiteY36" fmla="*/ 874207 h 1158828"/>
                      <a:gd name="connsiteX37" fmla="*/ 432079 w 1021853"/>
                      <a:gd name="connsiteY37" fmla="*/ 864158 h 1158828"/>
                      <a:gd name="connsiteX38" fmla="*/ 401934 w 1021853"/>
                      <a:gd name="connsiteY38" fmla="*/ 854110 h 1158828"/>
                      <a:gd name="connsiteX39" fmla="*/ 361741 w 1021853"/>
                      <a:gd name="connsiteY39" fmla="*/ 834013 h 1158828"/>
                      <a:gd name="connsiteX40" fmla="*/ 311499 w 1021853"/>
                      <a:gd name="connsiteY40" fmla="*/ 823965 h 1158828"/>
                      <a:gd name="connsiteX41" fmla="*/ 291402 w 1021853"/>
                      <a:gd name="connsiteY41" fmla="*/ 723481 h 1158828"/>
                      <a:gd name="connsiteX42" fmla="*/ 281354 w 1021853"/>
                      <a:gd name="connsiteY42" fmla="*/ 693336 h 1158828"/>
                      <a:gd name="connsiteX43" fmla="*/ 271306 w 1021853"/>
                      <a:gd name="connsiteY43" fmla="*/ 643095 h 1158828"/>
                      <a:gd name="connsiteX44" fmla="*/ 241161 w 1021853"/>
                      <a:gd name="connsiteY44" fmla="*/ 633046 h 1158828"/>
                      <a:gd name="connsiteX45" fmla="*/ 200967 w 1021853"/>
                      <a:gd name="connsiteY45" fmla="*/ 643095 h 1158828"/>
                      <a:gd name="connsiteX46" fmla="*/ 160774 w 1021853"/>
                      <a:gd name="connsiteY46" fmla="*/ 663191 h 1158828"/>
                      <a:gd name="connsiteX47" fmla="*/ 130629 w 1021853"/>
                      <a:gd name="connsiteY47" fmla="*/ 643095 h 1158828"/>
                      <a:gd name="connsiteX48" fmla="*/ 50242 w 1021853"/>
                      <a:gd name="connsiteY48" fmla="*/ 572756 h 1158828"/>
                      <a:gd name="connsiteX49" fmla="*/ 50242 w 1021853"/>
                      <a:gd name="connsiteY49" fmla="*/ 482321 h 1158828"/>
                      <a:gd name="connsiteX50" fmla="*/ 80387 w 1021853"/>
                      <a:gd name="connsiteY50" fmla="*/ 462224 h 1158828"/>
                      <a:gd name="connsiteX51" fmla="*/ 30145 w 1021853"/>
                      <a:gd name="connsiteY51" fmla="*/ 331596 h 1158828"/>
                      <a:gd name="connsiteX52" fmla="*/ 0 w 1021853"/>
                      <a:gd name="connsiteY52" fmla="*/ 321547 h 1158828"/>
                      <a:gd name="connsiteX53" fmla="*/ 100484 w 1021853"/>
                      <a:gd name="connsiteY53" fmla="*/ 231112 h 1158828"/>
                      <a:gd name="connsiteX54" fmla="*/ 80387 w 1021853"/>
                      <a:gd name="connsiteY54" fmla="*/ 180870 h 1158828"/>
                      <a:gd name="connsiteX55" fmla="*/ 160774 w 1021853"/>
                      <a:gd name="connsiteY55" fmla="*/ 130629 h 1158828"/>
                      <a:gd name="connsiteX56" fmla="*/ 241161 w 1021853"/>
                      <a:gd name="connsiteY56" fmla="*/ 140677 h 1158828"/>
                      <a:gd name="connsiteX57" fmla="*/ 251209 w 1021853"/>
                      <a:gd name="connsiteY57" fmla="*/ 190919 h 1158828"/>
                      <a:gd name="connsiteX58" fmla="*/ 331596 w 1021853"/>
                      <a:gd name="connsiteY58" fmla="*/ 311499 h 1158828"/>
                      <a:gd name="connsiteX59" fmla="*/ 492369 w 1021853"/>
                      <a:gd name="connsiteY59" fmla="*/ 321547 h 1158828"/>
                      <a:gd name="connsiteX60" fmla="*/ 522514 w 1021853"/>
                      <a:gd name="connsiteY60" fmla="*/ 351692 h 1158828"/>
                      <a:gd name="connsiteX61" fmla="*/ 643095 w 1021853"/>
                      <a:gd name="connsiteY61" fmla="*/ 351692 h 1158828"/>
                      <a:gd name="connsiteX62" fmla="*/ 663191 w 1021853"/>
                      <a:gd name="connsiteY62" fmla="*/ 321547 h 1158828"/>
                      <a:gd name="connsiteX63" fmla="*/ 673240 w 1021853"/>
                      <a:gd name="connsiteY63" fmla="*/ 251209 h 1158828"/>
                      <a:gd name="connsiteX64" fmla="*/ 663191 w 1021853"/>
                      <a:gd name="connsiteY64" fmla="*/ 221064 h 1158828"/>
                      <a:gd name="connsiteX65" fmla="*/ 653143 w 1021853"/>
                      <a:gd name="connsiteY65" fmla="*/ 170822 h 1158828"/>
                      <a:gd name="connsiteX66" fmla="*/ 683288 w 1021853"/>
                      <a:gd name="connsiteY66" fmla="*/ 60290 h 1158828"/>
                      <a:gd name="connsiteX67" fmla="*/ 693336 w 1021853"/>
                      <a:gd name="connsiteY67" fmla="*/ 20097 h 1158828"/>
                      <a:gd name="connsiteX68" fmla="*/ 723482 w 1021853"/>
                      <a:gd name="connsiteY68" fmla="*/ 0 h 1158828"/>
                      <a:gd name="connsiteX0" fmla="*/ 723482 w 1004518"/>
                      <a:gd name="connsiteY0" fmla="*/ 0 h 1158828"/>
                      <a:gd name="connsiteX1" fmla="*/ 773723 w 1004518"/>
                      <a:gd name="connsiteY1" fmla="*/ 20097 h 1158828"/>
                      <a:gd name="connsiteX2" fmla="*/ 864158 w 1004518"/>
                      <a:gd name="connsiteY2" fmla="*/ 30145 h 1158828"/>
                      <a:gd name="connsiteX3" fmla="*/ 874207 w 1004518"/>
                      <a:gd name="connsiteY3" fmla="*/ 120580 h 1158828"/>
                      <a:gd name="connsiteX4" fmla="*/ 904352 w 1004518"/>
                      <a:gd name="connsiteY4" fmla="*/ 140677 h 1158828"/>
                      <a:gd name="connsiteX5" fmla="*/ 934497 w 1004518"/>
                      <a:gd name="connsiteY5" fmla="*/ 170822 h 1158828"/>
                      <a:gd name="connsiteX6" fmla="*/ 924449 w 1004518"/>
                      <a:gd name="connsiteY6" fmla="*/ 200967 h 1158828"/>
                      <a:gd name="connsiteX7" fmla="*/ 884255 w 1004518"/>
                      <a:gd name="connsiteY7" fmla="*/ 241160 h 1158828"/>
                      <a:gd name="connsiteX8" fmla="*/ 854110 w 1004518"/>
                      <a:gd name="connsiteY8" fmla="*/ 281354 h 1158828"/>
                      <a:gd name="connsiteX9" fmla="*/ 894303 w 1004518"/>
                      <a:gd name="connsiteY9" fmla="*/ 301451 h 1158828"/>
                      <a:gd name="connsiteX10" fmla="*/ 904352 w 1004518"/>
                      <a:gd name="connsiteY10" fmla="*/ 331596 h 1158828"/>
                      <a:gd name="connsiteX11" fmla="*/ 914400 w 1004518"/>
                      <a:gd name="connsiteY11" fmla="*/ 411982 h 1158828"/>
                      <a:gd name="connsiteX12" fmla="*/ 944545 w 1004518"/>
                      <a:gd name="connsiteY12" fmla="*/ 442127 h 1158828"/>
                      <a:gd name="connsiteX13" fmla="*/ 994787 w 1004518"/>
                      <a:gd name="connsiteY13" fmla="*/ 492369 h 1158828"/>
                      <a:gd name="connsiteX14" fmla="*/ 984739 w 1004518"/>
                      <a:gd name="connsiteY14" fmla="*/ 602901 h 1158828"/>
                      <a:gd name="connsiteX15" fmla="*/ 972079 w 1004518"/>
                      <a:gd name="connsiteY15" fmla="*/ 671273 h 1158828"/>
                      <a:gd name="connsiteX16" fmla="*/ 923314 w 1004518"/>
                      <a:gd name="connsiteY16" fmla="*/ 648333 h 1158828"/>
                      <a:gd name="connsiteX17" fmla="*/ 864158 w 1004518"/>
                      <a:gd name="connsiteY17" fmla="*/ 693336 h 1158828"/>
                      <a:gd name="connsiteX18" fmla="*/ 884255 w 1004518"/>
                      <a:gd name="connsiteY18" fmla="*/ 844062 h 1158828"/>
                      <a:gd name="connsiteX19" fmla="*/ 894303 w 1004518"/>
                      <a:gd name="connsiteY19" fmla="*/ 874207 h 1158828"/>
                      <a:gd name="connsiteX20" fmla="*/ 904352 w 1004518"/>
                      <a:gd name="connsiteY20" fmla="*/ 914400 h 1158828"/>
                      <a:gd name="connsiteX21" fmla="*/ 934497 w 1004518"/>
                      <a:gd name="connsiteY21" fmla="*/ 1034980 h 1158828"/>
                      <a:gd name="connsiteX22" fmla="*/ 964642 w 1004518"/>
                      <a:gd name="connsiteY22" fmla="*/ 1055077 h 1158828"/>
                      <a:gd name="connsiteX23" fmla="*/ 914400 w 1004518"/>
                      <a:gd name="connsiteY23" fmla="*/ 1075174 h 1158828"/>
                      <a:gd name="connsiteX24" fmla="*/ 894303 w 1004518"/>
                      <a:gd name="connsiteY24" fmla="*/ 1045029 h 1158828"/>
                      <a:gd name="connsiteX25" fmla="*/ 864158 w 1004518"/>
                      <a:gd name="connsiteY25" fmla="*/ 1024932 h 1158828"/>
                      <a:gd name="connsiteX26" fmla="*/ 844062 w 1004518"/>
                      <a:gd name="connsiteY26" fmla="*/ 1055077 h 1158828"/>
                      <a:gd name="connsiteX27" fmla="*/ 813917 w 1004518"/>
                      <a:gd name="connsiteY27" fmla="*/ 1065125 h 1158828"/>
                      <a:gd name="connsiteX28" fmla="*/ 743578 w 1004518"/>
                      <a:gd name="connsiteY28" fmla="*/ 1085222 h 1158828"/>
                      <a:gd name="connsiteX29" fmla="*/ 733530 w 1004518"/>
                      <a:gd name="connsiteY29" fmla="*/ 1135464 h 1158828"/>
                      <a:gd name="connsiteX30" fmla="*/ 703385 w 1004518"/>
                      <a:gd name="connsiteY30" fmla="*/ 1155560 h 1158828"/>
                      <a:gd name="connsiteX31" fmla="*/ 629581 w 1004518"/>
                      <a:gd name="connsiteY31" fmla="*/ 1151084 h 1158828"/>
                      <a:gd name="connsiteX32" fmla="*/ 633046 w 1004518"/>
                      <a:gd name="connsiteY32" fmla="*/ 1085222 h 1158828"/>
                      <a:gd name="connsiteX33" fmla="*/ 617851 w 1004518"/>
                      <a:gd name="connsiteY33" fmla="*/ 1127404 h 1158828"/>
                      <a:gd name="connsiteX34" fmla="*/ 532563 w 1004518"/>
                      <a:gd name="connsiteY34" fmla="*/ 1045029 h 1158828"/>
                      <a:gd name="connsiteX35" fmla="*/ 512466 w 1004518"/>
                      <a:gd name="connsiteY35" fmla="*/ 944545 h 1158828"/>
                      <a:gd name="connsiteX36" fmla="*/ 472273 w 1004518"/>
                      <a:gd name="connsiteY36" fmla="*/ 874207 h 1158828"/>
                      <a:gd name="connsiteX37" fmla="*/ 432079 w 1004518"/>
                      <a:gd name="connsiteY37" fmla="*/ 864158 h 1158828"/>
                      <a:gd name="connsiteX38" fmla="*/ 401934 w 1004518"/>
                      <a:gd name="connsiteY38" fmla="*/ 854110 h 1158828"/>
                      <a:gd name="connsiteX39" fmla="*/ 361741 w 1004518"/>
                      <a:gd name="connsiteY39" fmla="*/ 834013 h 1158828"/>
                      <a:gd name="connsiteX40" fmla="*/ 311499 w 1004518"/>
                      <a:gd name="connsiteY40" fmla="*/ 823965 h 1158828"/>
                      <a:gd name="connsiteX41" fmla="*/ 291402 w 1004518"/>
                      <a:gd name="connsiteY41" fmla="*/ 723481 h 1158828"/>
                      <a:gd name="connsiteX42" fmla="*/ 281354 w 1004518"/>
                      <a:gd name="connsiteY42" fmla="*/ 693336 h 1158828"/>
                      <a:gd name="connsiteX43" fmla="*/ 271306 w 1004518"/>
                      <a:gd name="connsiteY43" fmla="*/ 643095 h 1158828"/>
                      <a:gd name="connsiteX44" fmla="*/ 241161 w 1004518"/>
                      <a:gd name="connsiteY44" fmla="*/ 633046 h 1158828"/>
                      <a:gd name="connsiteX45" fmla="*/ 200967 w 1004518"/>
                      <a:gd name="connsiteY45" fmla="*/ 643095 h 1158828"/>
                      <a:gd name="connsiteX46" fmla="*/ 160774 w 1004518"/>
                      <a:gd name="connsiteY46" fmla="*/ 663191 h 1158828"/>
                      <a:gd name="connsiteX47" fmla="*/ 130629 w 1004518"/>
                      <a:gd name="connsiteY47" fmla="*/ 643095 h 1158828"/>
                      <a:gd name="connsiteX48" fmla="*/ 50242 w 1004518"/>
                      <a:gd name="connsiteY48" fmla="*/ 572756 h 1158828"/>
                      <a:gd name="connsiteX49" fmla="*/ 50242 w 1004518"/>
                      <a:gd name="connsiteY49" fmla="*/ 482321 h 1158828"/>
                      <a:gd name="connsiteX50" fmla="*/ 80387 w 1004518"/>
                      <a:gd name="connsiteY50" fmla="*/ 462224 h 1158828"/>
                      <a:gd name="connsiteX51" fmla="*/ 30145 w 1004518"/>
                      <a:gd name="connsiteY51" fmla="*/ 331596 h 1158828"/>
                      <a:gd name="connsiteX52" fmla="*/ 0 w 1004518"/>
                      <a:gd name="connsiteY52" fmla="*/ 321547 h 1158828"/>
                      <a:gd name="connsiteX53" fmla="*/ 100484 w 1004518"/>
                      <a:gd name="connsiteY53" fmla="*/ 231112 h 1158828"/>
                      <a:gd name="connsiteX54" fmla="*/ 80387 w 1004518"/>
                      <a:gd name="connsiteY54" fmla="*/ 180870 h 1158828"/>
                      <a:gd name="connsiteX55" fmla="*/ 160774 w 1004518"/>
                      <a:gd name="connsiteY55" fmla="*/ 130629 h 1158828"/>
                      <a:gd name="connsiteX56" fmla="*/ 241161 w 1004518"/>
                      <a:gd name="connsiteY56" fmla="*/ 140677 h 1158828"/>
                      <a:gd name="connsiteX57" fmla="*/ 251209 w 1004518"/>
                      <a:gd name="connsiteY57" fmla="*/ 190919 h 1158828"/>
                      <a:gd name="connsiteX58" fmla="*/ 331596 w 1004518"/>
                      <a:gd name="connsiteY58" fmla="*/ 311499 h 1158828"/>
                      <a:gd name="connsiteX59" fmla="*/ 492369 w 1004518"/>
                      <a:gd name="connsiteY59" fmla="*/ 321547 h 1158828"/>
                      <a:gd name="connsiteX60" fmla="*/ 522514 w 1004518"/>
                      <a:gd name="connsiteY60" fmla="*/ 351692 h 1158828"/>
                      <a:gd name="connsiteX61" fmla="*/ 643095 w 1004518"/>
                      <a:gd name="connsiteY61" fmla="*/ 351692 h 1158828"/>
                      <a:gd name="connsiteX62" fmla="*/ 663191 w 1004518"/>
                      <a:gd name="connsiteY62" fmla="*/ 321547 h 1158828"/>
                      <a:gd name="connsiteX63" fmla="*/ 673240 w 1004518"/>
                      <a:gd name="connsiteY63" fmla="*/ 251209 h 1158828"/>
                      <a:gd name="connsiteX64" fmla="*/ 663191 w 1004518"/>
                      <a:gd name="connsiteY64" fmla="*/ 221064 h 1158828"/>
                      <a:gd name="connsiteX65" fmla="*/ 653143 w 1004518"/>
                      <a:gd name="connsiteY65" fmla="*/ 170822 h 1158828"/>
                      <a:gd name="connsiteX66" fmla="*/ 683288 w 1004518"/>
                      <a:gd name="connsiteY66" fmla="*/ 60290 h 1158828"/>
                      <a:gd name="connsiteX67" fmla="*/ 693336 w 1004518"/>
                      <a:gd name="connsiteY67" fmla="*/ 20097 h 1158828"/>
                      <a:gd name="connsiteX68" fmla="*/ 723482 w 1004518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532563 w 1007372"/>
                      <a:gd name="connsiteY34" fmla="*/ 1045029 h 1158828"/>
                      <a:gd name="connsiteX35" fmla="*/ 512466 w 1007372"/>
                      <a:gd name="connsiteY35" fmla="*/ 944545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100484 w 1007372"/>
                      <a:gd name="connsiteY53" fmla="*/ 231112 h 1158828"/>
                      <a:gd name="connsiteX54" fmla="*/ 80387 w 1007372"/>
                      <a:gd name="connsiteY54" fmla="*/ 180870 h 1158828"/>
                      <a:gd name="connsiteX55" fmla="*/ 160774 w 1007372"/>
                      <a:gd name="connsiteY55" fmla="*/ 130629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532563 w 1007372"/>
                      <a:gd name="connsiteY34" fmla="*/ 1045029 h 1158828"/>
                      <a:gd name="connsiteX35" fmla="*/ 484138 w 1007372"/>
                      <a:gd name="connsiteY35" fmla="*/ 961840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100484 w 1007372"/>
                      <a:gd name="connsiteY53" fmla="*/ 231112 h 1158828"/>
                      <a:gd name="connsiteX54" fmla="*/ 80387 w 1007372"/>
                      <a:gd name="connsiteY54" fmla="*/ 180870 h 1158828"/>
                      <a:gd name="connsiteX55" fmla="*/ 160774 w 1007372"/>
                      <a:gd name="connsiteY55" fmla="*/ 130629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532563 w 1007372"/>
                      <a:gd name="connsiteY34" fmla="*/ 1045029 h 1158828"/>
                      <a:gd name="connsiteX35" fmla="*/ 484138 w 1007372"/>
                      <a:gd name="connsiteY35" fmla="*/ 961840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100484 w 1007372"/>
                      <a:gd name="connsiteY53" fmla="*/ 231112 h 1158828"/>
                      <a:gd name="connsiteX54" fmla="*/ 80387 w 1007372"/>
                      <a:gd name="connsiteY54" fmla="*/ 180870 h 1158828"/>
                      <a:gd name="connsiteX55" fmla="*/ 160774 w 1007372"/>
                      <a:gd name="connsiteY55" fmla="*/ 130629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495705 w 1007372"/>
                      <a:gd name="connsiteY34" fmla="*/ 1073312 h 1158828"/>
                      <a:gd name="connsiteX35" fmla="*/ 484138 w 1007372"/>
                      <a:gd name="connsiteY35" fmla="*/ 961840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100484 w 1007372"/>
                      <a:gd name="connsiteY53" fmla="*/ 231112 h 1158828"/>
                      <a:gd name="connsiteX54" fmla="*/ 80387 w 1007372"/>
                      <a:gd name="connsiteY54" fmla="*/ 180870 h 1158828"/>
                      <a:gd name="connsiteX55" fmla="*/ 160774 w 1007372"/>
                      <a:gd name="connsiteY55" fmla="*/ 130629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495705 w 1007372"/>
                      <a:gd name="connsiteY34" fmla="*/ 1073312 h 1158828"/>
                      <a:gd name="connsiteX35" fmla="*/ 484138 w 1007372"/>
                      <a:gd name="connsiteY35" fmla="*/ 961840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100484 w 1007372"/>
                      <a:gd name="connsiteY53" fmla="*/ 231112 h 1158828"/>
                      <a:gd name="connsiteX54" fmla="*/ 80387 w 1007372"/>
                      <a:gd name="connsiteY54" fmla="*/ 180870 h 1158828"/>
                      <a:gd name="connsiteX55" fmla="*/ 170973 w 1007372"/>
                      <a:gd name="connsiteY55" fmla="*/ 96550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23482 w 1007372"/>
                      <a:gd name="connsiteY0" fmla="*/ 0 h 1158828"/>
                      <a:gd name="connsiteX1" fmla="*/ 773723 w 1007372"/>
                      <a:gd name="connsiteY1" fmla="*/ 20097 h 1158828"/>
                      <a:gd name="connsiteX2" fmla="*/ 864158 w 1007372"/>
                      <a:gd name="connsiteY2" fmla="*/ 30145 h 1158828"/>
                      <a:gd name="connsiteX3" fmla="*/ 874207 w 1007372"/>
                      <a:gd name="connsiteY3" fmla="*/ 120580 h 1158828"/>
                      <a:gd name="connsiteX4" fmla="*/ 904352 w 1007372"/>
                      <a:gd name="connsiteY4" fmla="*/ 140677 h 1158828"/>
                      <a:gd name="connsiteX5" fmla="*/ 934497 w 1007372"/>
                      <a:gd name="connsiteY5" fmla="*/ 170822 h 1158828"/>
                      <a:gd name="connsiteX6" fmla="*/ 924449 w 1007372"/>
                      <a:gd name="connsiteY6" fmla="*/ 200967 h 1158828"/>
                      <a:gd name="connsiteX7" fmla="*/ 884255 w 1007372"/>
                      <a:gd name="connsiteY7" fmla="*/ 241160 h 1158828"/>
                      <a:gd name="connsiteX8" fmla="*/ 854110 w 1007372"/>
                      <a:gd name="connsiteY8" fmla="*/ 281354 h 1158828"/>
                      <a:gd name="connsiteX9" fmla="*/ 894303 w 1007372"/>
                      <a:gd name="connsiteY9" fmla="*/ 301451 h 1158828"/>
                      <a:gd name="connsiteX10" fmla="*/ 904352 w 1007372"/>
                      <a:gd name="connsiteY10" fmla="*/ 331596 h 1158828"/>
                      <a:gd name="connsiteX11" fmla="*/ 914400 w 1007372"/>
                      <a:gd name="connsiteY11" fmla="*/ 411982 h 1158828"/>
                      <a:gd name="connsiteX12" fmla="*/ 944545 w 1007372"/>
                      <a:gd name="connsiteY12" fmla="*/ 442127 h 1158828"/>
                      <a:gd name="connsiteX13" fmla="*/ 994787 w 1007372"/>
                      <a:gd name="connsiteY13" fmla="*/ 492369 h 1158828"/>
                      <a:gd name="connsiteX14" fmla="*/ 996283 w 1007372"/>
                      <a:gd name="connsiteY14" fmla="*/ 603735 h 1158828"/>
                      <a:gd name="connsiteX15" fmla="*/ 972079 w 1007372"/>
                      <a:gd name="connsiteY15" fmla="*/ 671273 h 1158828"/>
                      <a:gd name="connsiteX16" fmla="*/ 923314 w 1007372"/>
                      <a:gd name="connsiteY16" fmla="*/ 648333 h 1158828"/>
                      <a:gd name="connsiteX17" fmla="*/ 864158 w 1007372"/>
                      <a:gd name="connsiteY17" fmla="*/ 693336 h 1158828"/>
                      <a:gd name="connsiteX18" fmla="*/ 884255 w 1007372"/>
                      <a:gd name="connsiteY18" fmla="*/ 844062 h 1158828"/>
                      <a:gd name="connsiteX19" fmla="*/ 894303 w 1007372"/>
                      <a:gd name="connsiteY19" fmla="*/ 874207 h 1158828"/>
                      <a:gd name="connsiteX20" fmla="*/ 904352 w 1007372"/>
                      <a:gd name="connsiteY20" fmla="*/ 914400 h 1158828"/>
                      <a:gd name="connsiteX21" fmla="*/ 934497 w 1007372"/>
                      <a:gd name="connsiteY21" fmla="*/ 1034980 h 1158828"/>
                      <a:gd name="connsiteX22" fmla="*/ 964642 w 1007372"/>
                      <a:gd name="connsiteY22" fmla="*/ 1055077 h 1158828"/>
                      <a:gd name="connsiteX23" fmla="*/ 914400 w 1007372"/>
                      <a:gd name="connsiteY23" fmla="*/ 1075174 h 1158828"/>
                      <a:gd name="connsiteX24" fmla="*/ 894303 w 1007372"/>
                      <a:gd name="connsiteY24" fmla="*/ 1045029 h 1158828"/>
                      <a:gd name="connsiteX25" fmla="*/ 864158 w 1007372"/>
                      <a:gd name="connsiteY25" fmla="*/ 1024932 h 1158828"/>
                      <a:gd name="connsiteX26" fmla="*/ 844062 w 1007372"/>
                      <a:gd name="connsiteY26" fmla="*/ 1055077 h 1158828"/>
                      <a:gd name="connsiteX27" fmla="*/ 813917 w 1007372"/>
                      <a:gd name="connsiteY27" fmla="*/ 1065125 h 1158828"/>
                      <a:gd name="connsiteX28" fmla="*/ 743578 w 1007372"/>
                      <a:gd name="connsiteY28" fmla="*/ 1085222 h 1158828"/>
                      <a:gd name="connsiteX29" fmla="*/ 733530 w 1007372"/>
                      <a:gd name="connsiteY29" fmla="*/ 1135464 h 1158828"/>
                      <a:gd name="connsiteX30" fmla="*/ 703385 w 1007372"/>
                      <a:gd name="connsiteY30" fmla="*/ 1155560 h 1158828"/>
                      <a:gd name="connsiteX31" fmla="*/ 629581 w 1007372"/>
                      <a:gd name="connsiteY31" fmla="*/ 1151084 h 1158828"/>
                      <a:gd name="connsiteX32" fmla="*/ 633046 w 1007372"/>
                      <a:gd name="connsiteY32" fmla="*/ 1085222 h 1158828"/>
                      <a:gd name="connsiteX33" fmla="*/ 617851 w 1007372"/>
                      <a:gd name="connsiteY33" fmla="*/ 1127404 h 1158828"/>
                      <a:gd name="connsiteX34" fmla="*/ 495705 w 1007372"/>
                      <a:gd name="connsiteY34" fmla="*/ 1073312 h 1158828"/>
                      <a:gd name="connsiteX35" fmla="*/ 484138 w 1007372"/>
                      <a:gd name="connsiteY35" fmla="*/ 961840 h 1158828"/>
                      <a:gd name="connsiteX36" fmla="*/ 472273 w 1007372"/>
                      <a:gd name="connsiteY36" fmla="*/ 874207 h 1158828"/>
                      <a:gd name="connsiteX37" fmla="*/ 432079 w 1007372"/>
                      <a:gd name="connsiteY37" fmla="*/ 864158 h 1158828"/>
                      <a:gd name="connsiteX38" fmla="*/ 401934 w 1007372"/>
                      <a:gd name="connsiteY38" fmla="*/ 854110 h 1158828"/>
                      <a:gd name="connsiteX39" fmla="*/ 361741 w 1007372"/>
                      <a:gd name="connsiteY39" fmla="*/ 834013 h 1158828"/>
                      <a:gd name="connsiteX40" fmla="*/ 311499 w 1007372"/>
                      <a:gd name="connsiteY40" fmla="*/ 823965 h 1158828"/>
                      <a:gd name="connsiteX41" fmla="*/ 291402 w 1007372"/>
                      <a:gd name="connsiteY41" fmla="*/ 723481 h 1158828"/>
                      <a:gd name="connsiteX42" fmla="*/ 281354 w 1007372"/>
                      <a:gd name="connsiteY42" fmla="*/ 693336 h 1158828"/>
                      <a:gd name="connsiteX43" fmla="*/ 271306 w 1007372"/>
                      <a:gd name="connsiteY43" fmla="*/ 643095 h 1158828"/>
                      <a:gd name="connsiteX44" fmla="*/ 241161 w 1007372"/>
                      <a:gd name="connsiteY44" fmla="*/ 633046 h 1158828"/>
                      <a:gd name="connsiteX45" fmla="*/ 200967 w 1007372"/>
                      <a:gd name="connsiteY45" fmla="*/ 643095 h 1158828"/>
                      <a:gd name="connsiteX46" fmla="*/ 160774 w 1007372"/>
                      <a:gd name="connsiteY46" fmla="*/ 663191 h 1158828"/>
                      <a:gd name="connsiteX47" fmla="*/ 130629 w 1007372"/>
                      <a:gd name="connsiteY47" fmla="*/ 643095 h 1158828"/>
                      <a:gd name="connsiteX48" fmla="*/ 50242 w 1007372"/>
                      <a:gd name="connsiteY48" fmla="*/ 572756 h 1158828"/>
                      <a:gd name="connsiteX49" fmla="*/ 50242 w 1007372"/>
                      <a:gd name="connsiteY49" fmla="*/ 482321 h 1158828"/>
                      <a:gd name="connsiteX50" fmla="*/ 80387 w 1007372"/>
                      <a:gd name="connsiteY50" fmla="*/ 462224 h 1158828"/>
                      <a:gd name="connsiteX51" fmla="*/ 30145 w 1007372"/>
                      <a:gd name="connsiteY51" fmla="*/ 331596 h 1158828"/>
                      <a:gd name="connsiteX52" fmla="*/ 0 w 1007372"/>
                      <a:gd name="connsiteY52" fmla="*/ 321547 h 1158828"/>
                      <a:gd name="connsiteX53" fmla="*/ 49623 w 1007372"/>
                      <a:gd name="connsiteY53" fmla="*/ 239043 h 1158828"/>
                      <a:gd name="connsiteX54" fmla="*/ 80387 w 1007372"/>
                      <a:gd name="connsiteY54" fmla="*/ 180870 h 1158828"/>
                      <a:gd name="connsiteX55" fmla="*/ 170973 w 1007372"/>
                      <a:gd name="connsiteY55" fmla="*/ 96550 h 1158828"/>
                      <a:gd name="connsiteX56" fmla="*/ 241161 w 1007372"/>
                      <a:gd name="connsiteY56" fmla="*/ 140677 h 1158828"/>
                      <a:gd name="connsiteX57" fmla="*/ 251209 w 1007372"/>
                      <a:gd name="connsiteY57" fmla="*/ 190919 h 1158828"/>
                      <a:gd name="connsiteX58" fmla="*/ 331596 w 1007372"/>
                      <a:gd name="connsiteY58" fmla="*/ 311499 h 1158828"/>
                      <a:gd name="connsiteX59" fmla="*/ 492369 w 1007372"/>
                      <a:gd name="connsiteY59" fmla="*/ 321547 h 1158828"/>
                      <a:gd name="connsiteX60" fmla="*/ 522514 w 1007372"/>
                      <a:gd name="connsiteY60" fmla="*/ 351692 h 1158828"/>
                      <a:gd name="connsiteX61" fmla="*/ 643095 w 1007372"/>
                      <a:gd name="connsiteY61" fmla="*/ 351692 h 1158828"/>
                      <a:gd name="connsiteX62" fmla="*/ 663191 w 1007372"/>
                      <a:gd name="connsiteY62" fmla="*/ 321547 h 1158828"/>
                      <a:gd name="connsiteX63" fmla="*/ 673240 w 1007372"/>
                      <a:gd name="connsiteY63" fmla="*/ 251209 h 1158828"/>
                      <a:gd name="connsiteX64" fmla="*/ 663191 w 1007372"/>
                      <a:gd name="connsiteY64" fmla="*/ 221064 h 1158828"/>
                      <a:gd name="connsiteX65" fmla="*/ 653143 w 1007372"/>
                      <a:gd name="connsiteY65" fmla="*/ 170822 h 1158828"/>
                      <a:gd name="connsiteX66" fmla="*/ 683288 w 1007372"/>
                      <a:gd name="connsiteY66" fmla="*/ 60290 h 1158828"/>
                      <a:gd name="connsiteX67" fmla="*/ 693336 w 1007372"/>
                      <a:gd name="connsiteY67" fmla="*/ 20097 h 1158828"/>
                      <a:gd name="connsiteX68" fmla="*/ 723482 w 1007372"/>
                      <a:gd name="connsiteY68" fmla="*/ 0 h 1158828"/>
                      <a:gd name="connsiteX0" fmla="*/ 711659 w 995549"/>
                      <a:gd name="connsiteY0" fmla="*/ 0 h 1158828"/>
                      <a:gd name="connsiteX1" fmla="*/ 761900 w 995549"/>
                      <a:gd name="connsiteY1" fmla="*/ 20097 h 1158828"/>
                      <a:gd name="connsiteX2" fmla="*/ 852335 w 995549"/>
                      <a:gd name="connsiteY2" fmla="*/ 30145 h 1158828"/>
                      <a:gd name="connsiteX3" fmla="*/ 862384 w 995549"/>
                      <a:gd name="connsiteY3" fmla="*/ 120580 h 1158828"/>
                      <a:gd name="connsiteX4" fmla="*/ 892529 w 995549"/>
                      <a:gd name="connsiteY4" fmla="*/ 140677 h 1158828"/>
                      <a:gd name="connsiteX5" fmla="*/ 922674 w 995549"/>
                      <a:gd name="connsiteY5" fmla="*/ 170822 h 1158828"/>
                      <a:gd name="connsiteX6" fmla="*/ 912626 w 995549"/>
                      <a:gd name="connsiteY6" fmla="*/ 200967 h 1158828"/>
                      <a:gd name="connsiteX7" fmla="*/ 872432 w 995549"/>
                      <a:gd name="connsiteY7" fmla="*/ 241160 h 1158828"/>
                      <a:gd name="connsiteX8" fmla="*/ 842287 w 995549"/>
                      <a:gd name="connsiteY8" fmla="*/ 281354 h 1158828"/>
                      <a:gd name="connsiteX9" fmla="*/ 882480 w 995549"/>
                      <a:gd name="connsiteY9" fmla="*/ 301451 h 1158828"/>
                      <a:gd name="connsiteX10" fmla="*/ 892529 w 995549"/>
                      <a:gd name="connsiteY10" fmla="*/ 331596 h 1158828"/>
                      <a:gd name="connsiteX11" fmla="*/ 902577 w 995549"/>
                      <a:gd name="connsiteY11" fmla="*/ 411982 h 1158828"/>
                      <a:gd name="connsiteX12" fmla="*/ 932722 w 995549"/>
                      <a:gd name="connsiteY12" fmla="*/ 442127 h 1158828"/>
                      <a:gd name="connsiteX13" fmla="*/ 982964 w 995549"/>
                      <a:gd name="connsiteY13" fmla="*/ 492369 h 1158828"/>
                      <a:gd name="connsiteX14" fmla="*/ 984460 w 995549"/>
                      <a:gd name="connsiteY14" fmla="*/ 603735 h 1158828"/>
                      <a:gd name="connsiteX15" fmla="*/ 960256 w 995549"/>
                      <a:gd name="connsiteY15" fmla="*/ 671273 h 1158828"/>
                      <a:gd name="connsiteX16" fmla="*/ 911491 w 995549"/>
                      <a:gd name="connsiteY16" fmla="*/ 648333 h 1158828"/>
                      <a:gd name="connsiteX17" fmla="*/ 852335 w 995549"/>
                      <a:gd name="connsiteY17" fmla="*/ 693336 h 1158828"/>
                      <a:gd name="connsiteX18" fmla="*/ 872432 w 995549"/>
                      <a:gd name="connsiteY18" fmla="*/ 844062 h 1158828"/>
                      <a:gd name="connsiteX19" fmla="*/ 882480 w 995549"/>
                      <a:gd name="connsiteY19" fmla="*/ 874207 h 1158828"/>
                      <a:gd name="connsiteX20" fmla="*/ 892529 w 995549"/>
                      <a:gd name="connsiteY20" fmla="*/ 914400 h 1158828"/>
                      <a:gd name="connsiteX21" fmla="*/ 922674 w 995549"/>
                      <a:gd name="connsiteY21" fmla="*/ 1034980 h 1158828"/>
                      <a:gd name="connsiteX22" fmla="*/ 952819 w 995549"/>
                      <a:gd name="connsiteY22" fmla="*/ 1055077 h 1158828"/>
                      <a:gd name="connsiteX23" fmla="*/ 902577 w 995549"/>
                      <a:gd name="connsiteY23" fmla="*/ 1075174 h 1158828"/>
                      <a:gd name="connsiteX24" fmla="*/ 882480 w 995549"/>
                      <a:gd name="connsiteY24" fmla="*/ 1045029 h 1158828"/>
                      <a:gd name="connsiteX25" fmla="*/ 852335 w 995549"/>
                      <a:gd name="connsiteY25" fmla="*/ 1024932 h 1158828"/>
                      <a:gd name="connsiteX26" fmla="*/ 832239 w 995549"/>
                      <a:gd name="connsiteY26" fmla="*/ 1055077 h 1158828"/>
                      <a:gd name="connsiteX27" fmla="*/ 802094 w 995549"/>
                      <a:gd name="connsiteY27" fmla="*/ 1065125 h 1158828"/>
                      <a:gd name="connsiteX28" fmla="*/ 731755 w 995549"/>
                      <a:gd name="connsiteY28" fmla="*/ 1085222 h 1158828"/>
                      <a:gd name="connsiteX29" fmla="*/ 721707 w 995549"/>
                      <a:gd name="connsiteY29" fmla="*/ 1135464 h 1158828"/>
                      <a:gd name="connsiteX30" fmla="*/ 691562 w 995549"/>
                      <a:gd name="connsiteY30" fmla="*/ 1155560 h 1158828"/>
                      <a:gd name="connsiteX31" fmla="*/ 617758 w 995549"/>
                      <a:gd name="connsiteY31" fmla="*/ 1151084 h 1158828"/>
                      <a:gd name="connsiteX32" fmla="*/ 621223 w 995549"/>
                      <a:gd name="connsiteY32" fmla="*/ 1085222 h 1158828"/>
                      <a:gd name="connsiteX33" fmla="*/ 606028 w 995549"/>
                      <a:gd name="connsiteY33" fmla="*/ 1127404 h 1158828"/>
                      <a:gd name="connsiteX34" fmla="*/ 483882 w 995549"/>
                      <a:gd name="connsiteY34" fmla="*/ 1073312 h 1158828"/>
                      <a:gd name="connsiteX35" fmla="*/ 472315 w 995549"/>
                      <a:gd name="connsiteY35" fmla="*/ 961840 h 1158828"/>
                      <a:gd name="connsiteX36" fmla="*/ 460450 w 995549"/>
                      <a:gd name="connsiteY36" fmla="*/ 874207 h 1158828"/>
                      <a:gd name="connsiteX37" fmla="*/ 420256 w 995549"/>
                      <a:gd name="connsiteY37" fmla="*/ 864158 h 1158828"/>
                      <a:gd name="connsiteX38" fmla="*/ 390111 w 995549"/>
                      <a:gd name="connsiteY38" fmla="*/ 854110 h 1158828"/>
                      <a:gd name="connsiteX39" fmla="*/ 349918 w 995549"/>
                      <a:gd name="connsiteY39" fmla="*/ 834013 h 1158828"/>
                      <a:gd name="connsiteX40" fmla="*/ 299676 w 995549"/>
                      <a:gd name="connsiteY40" fmla="*/ 823965 h 1158828"/>
                      <a:gd name="connsiteX41" fmla="*/ 279579 w 995549"/>
                      <a:gd name="connsiteY41" fmla="*/ 723481 h 1158828"/>
                      <a:gd name="connsiteX42" fmla="*/ 269531 w 995549"/>
                      <a:gd name="connsiteY42" fmla="*/ 693336 h 1158828"/>
                      <a:gd name="connsiteX43" fmla="*/ 259483 w 995549"/>
                      <a:gd name="connsiteY43" fmla="*/ 643095 h 1158828"/>
                      <a:gd name="connsiteX44" fmla="*/ 229338 w 995549"/>
                      <a:gd name="connsiteY44" fmla="*/ 633046 h 1158828"/>
                      <a:gd name="connsiteX45" fmla="*/ 189144 w 995549"/>
                      <a:gd name="connsiteY45" fmla="*/ 643095 h 1158828"/>
                      <a:gd name="connsiteX46" fmla="*/ 148951 w 995549"/>
                      <a:gd name="connsiteY46" fmla="*/ 663191 h 1158828"/>
                      <a:gd name="connsiteX47" fmla="*/ 118806 w 995549"/>
                      <a:gd name="connsiteY47" fmla="*/ 643095 h 1158828"/>
                      <a:gd name="connsiteX48" fmla="*/ 38419 w 995549"/>
                      <a:gd name="connsiteY48" fmla="*/ 572756 h 1158828"/>
                      <a:gd name="connsiteX49" fmla="*/ 38419 w 995549"/>
                      <a:gd name="connsiteY49" fmla="*/ 482321 h 1158828"/>
                      <a:gd name="connsiteX50" fmla="*/ 68564 w 995549"/>
                      <a:gd name="connsiteY50" fmla="*/ 462224 h 1158828"/>
                      <a:gd name="connsiteX51" fmla="*/ 18322 w 995549"/>
                      <a:gd name="connsiteY51" fmla="*/ 331596 h 1158828"/>
                      <a:gd name="connsiteX52" fmla="*/ 0 w 995549"/>
                      <a:gd name="connsiteY52" fmla="*/ 318534 h 1158828"/>
                      <a:gd name="connsiteX53" fmla="*/ 37800 w 995549"/>
                      <a:gd name="connsiteY53" fmla="*/ 239043 h 1158828"/>
                      <a:gd name="connsiteX54" fmla="*/ 68564 w 995549"/>
                      <a:gd name="connsiteY54" fmla="*/ 180870 h 1158828"/>
                      <a:gd name="connsiteX55" fmla="*/ 159150 w 995549"/>
                      <a:gd name="connsiteY55" fmla="*/ 96550 h 1158828"/>
                      <a:gd name="connsiteX56" fmla="*/ 229338 w 995549"/>
                      <a:gd name="connsiteY56" fmla="*/ 140677 h 1158828"/>
                      <a:gd name="connsiteX57" fmla="*/ 239386 w 995549"/>
                      <a:gd name="connsiteY57" fmla="*/ 190919 h 1158828"/>
                      <a:gd name="connsiteX58" fmla="*/ 319773 w 995549"/>
                      <a:gd name="connsiteY58" fmla="*/ 311499 h 1158828"/>
                      <a:gd name="connsiteX59" fmla="*/ 480546 w 995549"/>
                      <a:gd name="connsiteY59" fmla="*/ 321547 h 1158828"/>
                      <a:gd name="connsiteX60" fmla="*/ 510691 w 995549"/>
                      <a:gd name="connsiteY60" fmla="*/ 351692 h 1158828"/>
                      <a:gd name="connsiteX61" fmla="*/ 631272 w 995549"/>
                      <a:gd name="connsiteY61" fmla="*/ 351692 h 1158828"/>
                      <a:gd name="connsiteX62" fmla="*/ 651368 w 995549"/>
                      <a:gd name="connsiteY62" fmla="*/ 321547 h 1158828"/>
                      <a:gd name="connsiteX63" fmla="*/ 661417 w 995549"/>
                      <a:gd name="connsiteY63" fmla="*/ 251209 h 1158828"/>
                      <a:gd name="connsiteX64" fmla="*/ 651368 w 995549"/>
                      <a:gd name="connsiteY64" fmla="*/ 221064 h 1158828"/>
                      <a:gd name="connsiteX65" fmla="*/ 641320 w 995549"/>
                      <a:gd name="connsiteY65" fmla="*/ 170822 h 1158828"/>
                      <a:gd name="connsiteX66" fmla="*/ 671465 w 995549"/>
                      <a:gd name="connsiteY66" fmla="*/ 60290 h 1158828"/>
                      <a:gd name="connsiteX67" fmla="*/ 681513 w 995549"/>
                      <a:gd name="connsiteY67" fmla="*/ 20097 h 1158828"/>
                      <a:gd name="connsiteX68" fmla="*/ 711659 w 995549"/>
                      <a:gd name="connsiteY68" fmla="*/ 0 h 1158828"/>
                      <a:gd name="connsiteX0" fmla="*/ 711659 w 995549"/>
                      <a:gd name="connsiteY0" fmla="*/ 0 h 1158828"/>
                      <a:gd name="connsiteX1" fmla="*/ 761900 w 995549"/>
                      <a:gd name="connsiteY1" fmla="*/ 20097 h 1158828"/>
                      <a:gd name="connsiteX2" fmla="*/ 852335 w 995549"/>
                      <a:gd name="connsiteY2" fmla="*/ 30145 h 1158828"/>
                      <a:gd name="connsiteX3" fmla="*/ 862384 w 995549"/>
                      <a:gd name="connsiteY3" fmla="*/ 120580 h 1158828"/>
                      <a:gd name="connsiteX4" fmla="*/ 892529 w 995549"/>
                      <a:gd name="connsiteY4" fmla="*/ 140677 h 1158828"/>
                      <a:gd name="connsiteX5" fmla="*/ 922674 w 995549"/>
                      <a:gd name="connsiteY5" fmla="*/ 170822 h 1158828"/>
                      <a:gd name="connsiteX6" fmla="*/ 912626 w 995549"/>
                      <a:gd name="connsiteY6" fmla="*/ 200967 h 1158828"/>
                      <a:gd name="connsiteX7" fmla="*/ 872432 w 995549"/>
                      <a:gd name="connsiteY7" fmla="*/ 241160 h 1158828"/>
                      <a:gd name="connsiteX8" fmla="*/ 842287 w 995549"/>
                      <a:gd name="connsiteY8" fmla="*/ 281354 h 1158828"/>
                      <a:gd name="connsiteX9" fmla="*/ 882480 w 995549"/>
                      <a:gd name="connsiteY9" fmla="*/ 301451 h 1158828"/>
                      <a:gd name="connsiteX10" fmla="*/ 892529 w 995549"/>
                      <a:gd name="connsiteY10" fmla="*/ 331596 h 1158828"/>
                      <a:gd name="connsiteX11" fmla="*/ 902577 w 995549"/>
                      <a:gd name="connsiteY11" fmla="*/ 411982 h 1158828"/>
                      <a:gd name="connsiteX12" fmla="*/ 932722 w 995549"/>
                      <a:gd name="connsiteY12" fmla="*/ 442127 h 1158828"/>
                      <a:gd name="connsiteX13" fmla="*/ 982964 w 995549"/>
                      <a:gd name="connsiteY13" fmla="*/ 492369 h 1158828"/>
                      <a:gd name="connsiteX14" fmla="*/ 984460 w 995549"/>
                      <a:gd name="connsiteY14" fmla="*/ 603735 h 1158828"/>
                      <a:gd name="connsiteX15" fmla="*/ 960256 w 995549"/>
                      <a:gd name="connsiteY15" fmla="*/ 671273 h 1158828"/>
                      <a:gd name="connsiteX16" fmla="*/ 911491 w 995549"/>
                      <a:gd name="connsiteY16" fmla="*/ 648333 h 1158828"/>
                      <a:gd name="connsiteX17" fmla="*/ 852335 w 995549"/>
                      <a:gd name="connsiteY17" fmla="*/ 693336 h 1158828"/>
                      <a:gd name="connsiteX18" fmla="*/ 872432 w 995549"/>
                      <a:gd name="connsiteY18" fmla="*/ 844062 h 1158828"/>
                      <a:gd name="connsiteX19" fmla="*/ 882480 w 995549"/>
                      <a:gd name="connsiteY19" fmla="*/ 874207 h 1158828"/>
                      <a:gd name="connsiteX20" fmla="*/ 892529 w 995549"/>
                      <a:gd name="connsiteY20" fmla="*/ 914400 h 1158828"/>
                      <a:gd name="connsiteX21" fmla="*/ 922674 w 995549"/>
                      <a:gd name="connsiteY21" fmla="*/ 1034980 h 1158828"/>
                      <a:gd name="connsiteX22" fmla="*/ 952819 w 995549"/>
                      <a:gd name="connsiteY22" fmla="*/ 1055077 h 1158828"/>
                      <a:gd name="connsiteX23" fmla="*/ 902577 w 995549"/>
                      <a:gd name="connsiteY23" fmla="*/ 1075174 h 1158828"/>
                      <a:gd name="connsiteX24" fmla="*/ 882480 w 995549"/>
                      <a:gd name="connsiteY24" fmla="*/ 1045029 h 1158828"/>
                      <a:gd name="connsiteX25" fmla="*/ 852335 w 995549"/>
                      <a:gd name="connsiteY25" fmla="*/ 1024932 h 1158828"/>
                      <a:gd name="connsiteX26" fmla="*/ 832239 w 995549"/>
                      <a:gd name="connsiteY26" fmla="*/ 1055077 h 1158828"/>
                      <a:gd name="connsiteX27" fmla="*/ 802094 w 995549"/>
                      <a:gd name="connsiteY27" fmla="*/ 1065125 h 1158828"/>
                      <a:gd name="connsiteX28" fmla="*/ 731755 w 995549"/>
                      <a:gd name="connsiteY28" fmla="*/ 1085222 h 1158828"/>
                      <a:gd name="connsiteX29" fmla="*/ 721707 w 995549"/>
                      <a:gd name="connsiteY29" fmla="*/ 1135464 h 1158828"/>
                      <a:gd name="connsiteX30" fmla="*/ 691562 w 995549"/>
                      <a:gd name="connsiteY30" fmla="*/ 1155560 h 1158828"/>
                      <a:gd name="connsiteX31" fmla="*/ 617758 w 995549"/>
                      <a:gd name="connsiteY31" fmla="*/ 1151084 h 1158828"/>
                      <a:gd name="connsiteX32" fmla="*/ 621223 w 995549"/>
                      <a:gd name="connsiteY32" fmla="*/ 1085222 h 1158828"/>
                      <a:gd name="connsiteX33" fmla="*/ 606028 w 995549"/>
                      <a:gd name="connsiteY33" fmla="*/ 1127404 h 1158828"/>
                      <a:gd name="connsiteX34" fmla="*/ 483882 w 995549"/>
                      <a:gd name="connsiteY34" fmla="*/ 1073312 h 1158828"/>
                      <a:gd name="connsiteX35" fmla="*/ 472315 w 995549"/>
                      <a:gd name="connsiteY35" fmla="*/ 961840 h 1158828"/>
                      <a:gd name="connsiteX36" fmla="*/ 460450 w 995549"/>
                      <a:gd name="connsiteY36" fmla="*/ 874207 h 1158828"/>
                      <a:gd name="connsiteX37" fmla="*/ 420256 w 995549"/>
                      <a:gd name="connsiteY37" fmla="*/ 864158 h 1158828"/>
                      <a:gd name="connsiteX38" fmla="*/ 390111 w 995549"/>
                      <a:gd name="connsiteY38" fmla="*/ 854110 h 1158828"/>
                      <a:gd name="connsiteX39" fmla="*/ 349918 w 995549"/>
                      <a:gd name="connsiteY39" fmla="*/ 834013 h 1158828"/>
                      <a:gd name="connsiteX40" fmla="*/ 299676 w 995549"/>
                      <a:gd name="connsiteY40" fmla="*/ 823965 h 1158828"/>
                      <a:gd name="connsiteX41" fmla="*/ 279579 w 995549"/>
                      <a:gd name="connsiteY41" fmla="*/ 723481 h 1158828"/>
                      <a:gd name="connsiteX42" fmla="*/ 269531 w 995549"/>
                      <a:gd name="connsiteY42" fmla="*/ 693336 h 1158828"/>
                      <a:gd name="connsiteX43" fmla="*/ 259483 w 995549"/>
                      <a:gd name="connsiteY43" fmla="*/ 643095 h 1158828"/>
                      <a:gd name="connsiteX44" fmla="*/ 229338 w 995549"/>
                      <a:gd name="connsiteY44" fmla="*/ 633046 h 1158828"/>
                      <a:gd name="connsiteX45" fmla="*/ 189144 w 995549"/>
                      <a:gd name="connsiteY45" fmla="*/ 643095 h 1158828"/>
                      <a:gd name="connsiteX46" fmla="*/ 148951 w 995549"/>
                      <a:gd name="connsiteY46" fmla="*/ 663191 h 1158828"/>
                      <a:gd name="connsiteX47" fmla="*/ 118806 w 995549"/>
                      <a:gd name="connsiteY47" fmla="*/ 643095 h 1158828"/>
                      <a:gd name="connsiteX48" fmla="*/ 38419 w 995549"/>
                      <a:gd name="connsiteY48" fmla="*/ 572756 h 1158828"/>
                      <a:gd name="connsiteX49" fmla="*/ 38419 w 995549"/>
                      <a:gd name="connsiteY49" fmla="*/ 482321 h 1158828"/>
                      <a:gd name="connsiteX50" fmla="*/ 68564 w 995549"/>
                      <a:gd name="connsiteY50" fmla="*/ 462224 h 1158828"/>
                      <a:gd name="connsiteX51" fmla="*/ 36173 w 995549"/>
                      <a:gd name="connsiteY51" fmla="*/ 352228 h 1158828"/>
                      <a:gd name="connsiteX52" fmla="*/ 0 w 995549"/>
                      <a:gd name="connsiteY52" fmla="*/ 318534 h 1158828"/>
                      <a:gd name="connsiteX53" fmla="*/ 37800 w 995549"/>
                      <a:gd name="connsiteY53" fmla="*/ 239043 h 1158828"/>
                      <a:gd name="connsiteX54" fmla="*/ 68564 w 995549"/>
                      <a:gd name="connsiteY54" fmla="*/ 180870 h 1158828"/>
                      <a:gd name="connsiteX55" fmla="*/ 159150 w 995549"/>
                      <a:gd name="connsiteY55" fmla="*/ 96550 h 1158828"/>
                      <a:gd name="connsiteX56" fmla="*/ 229338 w 995549"/>
                      <a:gd name="connsiteY56" fmla="*/ 140677 h 1158828"/>
                      <a:gd name="connsiteX57" fmla="*/ 239386 w 995549"/>
                      <a:gd name="connsiteY57" fmla="*/ 190919 h 1158828"/>
                      <a:gd name="connsiteX58" fmla="*/ 319773 w 995549"/>
                      <a:gd name="connsiteY58" fmla="*/ 311499 h 1158828"/>
                      <a:gd name="connsiteX59" fmla="*/ 480546 w 995549"/>
                      <a:gd name="connsiteY59" fmla="*/ 321547 h 1158828"/>
                      <a:gd name="connsiteX60" fmla="*/ 510691 w 995549"/>
                      <a:gd name="connsiteY60" fmla="*/ 351692 h 1158828"/>
                      <a:gd name="connsiteX61" fmla="*/ 631272 w 995549"/>
                      <a:gd name="connsiteY61" fmla="*/ 351692 h 1158828"/>
                      <a:gd name="connsiteX62" fmla="*/ 651368 w 995549"/>
                      <a:gd name="connsiteY62" fmla="*/ 321547 h 1158828"/>
                      <a:gd name="connsiteX63" fmla="*/ 661417 w 995549"/>
                      <a:gd name="connsiteY63" fmla="*/ 251209 h 1158828"/>
                      <a:gd name="connsiteX64" fmla="*/ 651368 w 995549"/>
                      <a:gd name="connsiteY64" fmla="*/ 221064 h 1158828"/>
                      <a:gd name="connsiteX65" fmla="*/ 641320 w 995549"/>
                      <a:gd name="connsiteY65" fmla="*/ 170822 h 1158828"/>
                      <a:gd name="connsiteX66" fmla="*/ 671465 w 995549"/>
                      <a:gd name="connsiteY66" fmla="*/ 60290 h 1158828"/>
                      <a:gd name="connsiteX67" fmla="*/ 681513 w 995549"/>
                      <a:gd name="connsiteY67" fmla="*/ 20097 h 1158828"/>
                      <a:gd name="connsiteX68" fmla="*/ 711659 w 995549"/>
                      <a:gd name="connsiteY68" fmla="*/ 0 h 1158828"/>
                      <a:gd name="connsiteX0" fmla="*/ 708089 w 991979"/>
                      <a:gd name="connsiteY0" fmla="*/ 0 h 1158828"/>
                      <a:gd name="connsiteX1" fmla="*/ 758330 w 991979"/>
                      <a:gd name="connsiteY1" fmla="*/ 20097 h 1158828"/>
                      <a:gd name="connsiteX2" fmla="*/ 848765 w 991979"/>
                      <a:gd name="connsiteY2" fmla="*/ 30145 h 1158828"/>
                      <a:gd name="connsiteX3" fmla="*/ 858814 w 991979"/>
                      <a:gd name="connsiteY3" fmla="*/ 120580 h 1158828"/>
                      <a:gd name="connsiteX4" fmla="*/ 888959 w 991979"/>
                      <a:gd name="connsiteY4" fmla="*/ 140677 h 1158828"/>
                      <a:gd name="connsiteX5" fmla="*/ 919104 w 991979"/>
                      <a:gd name="connsiteY5" fmla="*/ 170822 h 1158828"/>
                      <a:gd name="connsiteX6" fmla="*/ 909056 w 991979"/>
                      <a:gd name="connsiteY6" fmla="*/ 200967 h 1158828"/>
                      <a:gd name="connsiteX7" fmla="*/ 868862 w 991979"/>
                      <a:gd name="connsiteY7" fmla="*/ 241160 h 1158828"/>
                      <a:gd name="connsiteX8" fmla="*/ 838717 w 991979"/>
                      <a:gd name="connsiteY8" fmla="*/ 281354 h 1158828"/>
                      <a:gd name="connsiteX9" fmla="*/ 878910 w 991979"/>
                      <a:gd name="connsiteY9" fmla="*/ 301451 h 1158828"/>
                      <a:gd name="connsiteX10" fmla="*/ 888959 w 991979"/>
                      <a:gd name="connsiteY10" fmla="*/ 331596 h 1158828"/>
                      <a:gd name="connsiteX11" fmla="*/ 899007 w 991979"/>
                      <a:gd name="connsiteY11" fmla="*/ 411982 h 1158828"/>
                      <a:gd name="connsiteX12" fmla="*/ 929152 w 991979"/>
                      <a:gd name="connsiteY12" fmla="*/ 442127 h 1158828"/>
                      <a:gd name="connsiteX13" fmla="*/ 979394 w 991979"/>
                      <a:gd name="connsiteY13" fmla="*/ 492369 h 1158828"/>
                      <a:gd name="connsiteX14" fmla="*/ 980890 w 991979"/>
                      <a:gd name="connsiteY14" fmla="*/ 603735 h 1158828"/>
                      <a:gd name="connsiteX15" fmla="*/ 956686 w 991979"/>
                      <a:gd name="connsiteY15" fmla="*/ 671273 h 1158828"/>
                      <a:gd name="connsiteX16" fmla="*/ 907921 w 991979"/>
                      <a:gd name="connsiteY16" fmla="*/ 648333 h 1158828"/>
                      <a:gd name="connsiteX17" fmla="*/ 848765 w 991979"/>
                      <a:gd name="connsiteY17" fmla="*/ 693336 h 1158828"/>
                      <a:gd name="connsiteX18" fmla="*/ 868862 w 991979"/>
                      <a:gd name="connsiteY18" fmla="*/ 844062 h 1158828"/>
                      <a:gd name="connsiteX19" fmla="*/ 878910 w 991979"/>
                      <a:gd name="connsiteY19" fmla="*/ 874207 h 1158828"/>
                      <a:gd name="connsiteX20" fmla="*/ 888959 w 991979"/>
                      <a:gd name="connsiteY20" fmla="*/ 914400 h 1158828"/>
                      <a:gd name="connsiteX21" fmla="*/ 919104 w 991979"/>
                      <a:gd name="connsiteY21" fmla="*/ 1034980 h 1158828"/>
                      <a:gd name="connsiteX22" fmla="*/ 949249 w 991979"/>
                      <a:gd name="connsiteY22" fmla="*/ 1055077 h 1158828"/>
                      <a:gd name="connsiteX23" fmla="*/ 899007 w 991979"/>
                      <a:gd name="connsiteY23" fmla="*/ 1075174 h 1158828"/>
                      <a:gd name="connsiteX24" fmla="*/ 878910 w 991979"/>
                      <a:gd name="connsiteY24" fmla="*/ 1045029 h 1158828"/>
                      <a:gd name="connsiteX25" fmla="*/ 848765 w 991979"/>
                      <a:gd name="connsiteY25" fmla="*/ 1024932 h 1158828"/>
                      <a:gd name="connsiteX26" fmla="*/ 828669 w 991979"/>
                      <a:gd name="connsiteY26" fmla="*/ 1055077 h 1158828"/>
                      <a:gd name="connsiteX27" fmla="*/ 798524 w 991979"/>
                      <a:gd name="connsiteY27" fmla="*/ 1065125 h 1158828"/>
                      <a:gd name="connsiteX28" fmla="*/ 728185 w 991979"/>
                      <a:gd name="connsiteY28" fmla="*/ 1085222 h 1158828"/>
                      <a:gd name="connsiteX29" fmla="*/ 718137 w 991979"/>
                      <a:gd name="connsiteY29" fmla="*/ 1135464 h 1158828"/>
                      <a:gd name="connsiteX30" fmla="*/ 687992 w 991979"/>
                      <a:gd name="connsiteY30" fmla="*/ 1155560 h 1158828"/>
                      <a:gd name="connsiteX31" fmla="*/ 614188 w 991979"/>
                      <a:gd name="connsiteY31" fmla="*/ 1151084 h 1158828"/>
                      <a:gd name="connsiteX32" fmla="*/ 617653 w 991979"/>
                      <a:gd name="connsiteY32" fmla="*/ 1085222 h 1158828"/>
                      <a:gd name="connsiteX33" fmla="*/ 602458 w 991979"/>
                      <a:gd name="connsiteY33" fmla="*/ 1127404 h 1158828"/>
                      <a:gd name="connsiteX34" fmla="*/ 480312 w 991979"/>
                      <a:gd name="connsiteY34" fmla="*/ 1073312 h 1158828"/>
                      <a:gd name="connsiteX35" fmla="*/ 468745 w 991979"/>
                      <a:gd name="connsiteY35" fmla="*/ 961840 h 1158828"/>
                      <a:gd name="connsiteX36" fmla="*/ 456880 w 991979"/>
                      <a:gd name="connsiteY36" fmla="*/ 874207 h 1158828"/>
                      <a:gd name="connsiteX37" fmla="*/ 416686 w 991979"/>
                      <a:gd name="connsiteY37" fmla="*/ 864158 h 1158828"/>
                      <a:gd name="connsiteX38" fmla="*/ 386541 w 991979"/>
                      <a:gd name="connsiteY38" fmla="*/ 854110 h 1158828"/>
                      <a:gd name="connsiteX39" fmla="*/ 346348 w 991979"/>
                      <a:gd name="connsiteY39" fmla="*/ 834013 h 1158828"/>
                      <a:gd name="connsiteX40" fmla="*/ 296106 w 991979"/>
                      <a:gd name="connsiteY40" fmla="*/ 823965 h 1158828"/>
                      <a:gd name="connsiteX41" fmla="*/ 276009 w 991979"/>
                      <a:gd name="connsiteY41" fmla="*/ 723481 h 1158828"/>
                      <a:gd name="connsiteX42" fmla="*/ 265961 w 991979"/>
                      <a:gd name="connsiteY42" fmla="*/ 693336 h 1158828"/>
                      <a:gd name="connsiteX43" fmla="*/ 255913 w 991979"/>
                      <a:gd name="connsiteY43" fmla="*/ 643095 h 1158828"/>
                      <a:gd name="connsiteX44" fmla="*/ 225768 w 991979"/>
                      <a:gd name="connsiteY44" fmla="*/ 633046 h 1158828"/>
                      <a:gd name="connsiteX45" fmla="*/ 185574 w 991979"/>
                      <a:gd name="connsiteY45" fmla="*/ 643095 h 1158828"/>
                      <a:gd name="connsiteX46" fmla="*/ 145381 w 991979"/>
                      <a:gd name="connsiteY46" fmla="*/ 663191 h 1158828"/>
                      <a:gd name="connsiteX47" fmla="*/ 115236 w 991979"/>
                      <a:gd name="connsiteY47" fmla="*/ 643095 h 1158828"/>
                      <a:gd name="connsiteX48" fmla="*/ 34849 w 991979"/>
                      <a:gd name="connsiteY48" fmla="*/ 572756 h 1158828"/>
                      <a:gd name="connsiteX49" fmla="*/ 34849 w 991979"/>
                      <a:gd name="connsiteY49" fmla="*/ 482321 h 1158828"/>
                      <a:gd name="connsiteX50" fmla="*/ 64994 w 991979"/>
                      <a:gd name="connsiteY50" fmla="*/ 462224 h 1158828"/>
                      <a:gd name="connsiteX51" fmla="*/ 32603 w 991979"/>
                      <a:gd name="connsiteY51" fmla="*/ 352228 h 1158828"/>
                      <a:gd name="connsiteX52" fmla="*/ 0 w 991979"/>
                      <a:gd name="connsiteY52" fmla="*/ 322660 h 1158828"/>
                      <a:gd name="connsiteX53" fmla="*/ 34230 w 991979"/>
                      <a:gd name="connsiteY53" fmla="*/ 239043 h 1158828"/>
                      <a:gd name="connsiteX54" fmla="*/ 64994 w 991979"/>
                      <a:gd name="connsiteY54" fmla="*/ 180870 h 1158828"/>
                      <a:gd name="connsiteX55" fmla="*/ 155580 w 991979"/>
                      <a:gd name="connsiteY55" fmla="*/ 96550 h 1158828"/>
                      <a:gd name="connsiteX56" fmla="*/ 225768 w 991979"/>
                      <a:gd name="connsiteY56" fmla="*/ 140677 h 1158828"/>
                      <a:gd name="connsiteX57" fmla="*/ 235816 w 991979"/>
                      <a:gd name="connsiteY57" fmla="*/ 190919 h 1158828"/>
                      <a:gd name="connsiteX58" fmla="*/ 316203 w 991979"/>
                      <a:gd name="connsiteY58" fmla="*/ 311499 h 1158828"/>
                      <a:gd name="connsiteX59" fmla="*/ 476976 w 991979"/>
                      <a:gd name="connsiteY59" fmla="*/ 321547 h 1158828"/>
                      <a:gd name="connsiteX60" fmla="*/ 507121 w 991979"/>
                      <a:gd name="connsiteY60" fmla="*/ 351692 h 1158828"/>
                      <a:gd name="connsiteX61" fmla="*/ 627702 w 991979"/>
                      <a:gd name="connsiteY61" fmla="*/ 351692 h 1158828"/>
                      <a:gd name="connsiteX62" fmla="*/ 647798 w 991979"/>
                      <a:gd name="connsiteY62" fmla="*/ 321547 h 1158828"/>
                      <a:gd name="connsiteX63" fmla="*/ 657847 w 991979"/>
                      <a:gd name="connsiteY63" fmla="*/ 251209 h 1158828"/>
                      <a:gd name="connsiteX64" fmla="*/ 647798 w 991979"/>
                      <a:gd name="connsiteY64" fmla="*/ 221064 h 1158828"/>
                      <a:gd name="connsiteX65" fmla="*/ 637750 w 991979"/>
                      <a:gd name="connsiteY65" fmla="*/ 170822 h 1158828"/>
                      <a:gd name="connsiteX66" fmla="*/ 667895 w 991979"/>
                      <a:gd name="connsiteY66" fmla="*/ 60290 h 1158828"/>
                      <a:gd name="connsiteX67" fmla="*/ 677943 w 991979"/>
                      <a:gd name="connsiteY67" fmla="*/ 20097 h 1158828"/>
                      <a:gd name="connsiteX68" fmla="*/ 708089 w 991979"/>
                      <a:gd name="connsiteY68" fmla="*/ 0 h 1158828"/>
                      <a:gd name="connsiteX0" fmla="*/ 708089 w 991979"/>
                      <a:gd name="connsiteY0" fmla="*/ 0 h 1158828"/>
                      <a:gd name="connsiteX1" fmla="*/ 758330 w 991979"/>
                      <a:gd name="connsiteY1" fmla="*/ 20097 h 1158828"/>
                      <a:gd name="connsiteX2" fmla="*/ 848765 w 991979"/>
                      <a:gd name="connsiteY2" fmla="*/ 30145 h 1158828"/>
                      <a:gd name="connsiteX3" fmla="*/ 858814 w 991979"/>
                      <a:gd name="connsiteY3" fmla="*/ 120580 h 1158828"/>
                      <a:gd name="connsiteX4" fmla="*/ 888959 w 991979"/>
                      <a:gd name="connsiteY4" fmla="*/ 140677 h 1158828"/>
                      <a:gd name="connsiteX5" fmla="*/ 919104 w 991979"/>
                      <a:gd name="connsiteY5" fmla="*/ 170822 h 1158828"/>
                      <a:gd name="connsiteX6" fmla="*/ 909056 w 991979"/>
                      <a:gd name="connsiteY6" fmla="*/ 200967 h 1158828"/>
                      <a:gd name="connsiteX7" fmla="*/ 868862 w 991979"/>
                      <a:gd name="connsiteY7" fmla="*/ 241160 h 1158828"/>
                      <a:gd name="connsiteX8" fmla="*/ 838717 w 991979"/>
                      <a:gd name="connsiteY8" fmla="*/ 281354 h 1158828"/>
                      <a:gd name="connsiteX9" fmla="*/ 878910 w 991979"/>
                      <a:gd name="connsiteY9" fmla="*/ 301451 h 1158828"/>
                      <a:gd name="connsiteX10" fmla="*/ 888959 w 991979"/>
                      <a:gd name="connsiteY10" fmla="*/ 331596 h 1158828"/>
                      <a:gd name="connsiteX11" fmla="*/ 899007 w 991979"/>
                      <a:gd name="connsiteY11" fmla="*/ 411982 h 1158828"/>
                      <a:gd name="connsiteX12" fmla="*/ 929152 w 991979"/>
                      <a:gd name="connsiteY12" fmla="*/ 442127 h 1158828"/>
                      <a:gd name="connsiteX13" fmla="*/ 979394 w 991979"/>
                      <a:gd name="connsiteY13" fmla="*/ 492369 h 1158828"/>
                      <a:gd name="connsiteX14" fmla="*/ 980890 w 991979"/>
                      <a:gd name="connsiteY14" fmla="*/ 603735 h 1158828"/>
                      <a:gd name="connsiteX15" fmla="*/ 956686 w 991979"/>
                      <a:gd name="connsiteY15" fmla="*/ 671273 h 1158828"/>
                      <a:gd name="connsiteX16" fmla="*/ 907921 w 991979"/>
                      <a:gd name="connsiteY16" fmla="*/ 648333 h 1158828"/>
                      <a:gd name="connsiteX17" fmla="*/ 848765 w 991979"/>
                      <a:gd name="connsiteY17" fmla="*/ 693336 h 1158828"/>
                      <a:gd name="connsiteX18" fmla="*/ 868862 w 991979"/>
                      <a:gd name="connsiteY18" fmla="*/ 844062 h 1158828"/>
                      <a:gd name="connsiteX19" fmla="*/ 878910 w 991979"/>
                      <a:gd name="connsiteY19" fmla="*/ 874207 h 1158828"/>
                      <a:gd name="connsiteX20" fmla="*/ 888959 w 991979"/>
                      <a:gd name="connsiteY20" fmla="*/ 914400 h 1158828"/>
                      <a:gd name="connsiteX21" fmla="*/ 919104 w 991979"/>
                      <a:gd name="connsiteY21" fmla="*/ 1034980 h 1158828"/>
                      <a:gd name="connsiteX22" fmla="*/ 949249 w 991979"/>
                      <a:gd name="connsiteY22" fmla="*/ 1055077 h 1158828"/>
                      <a:gd name="connsiteX23" fmla="*/ 899007 w 991979"/>
                      <a:gd name="connsiteY23" fmla="*/ 1075174 h 1158828"/>
                      <a:gd name="connsiteX24" fmla="*/ 874506 w 991979"/>
                      <a:gd name="connsiteY24" fmla="*/ 1052448 h 1158828"/>
                      <a:gd name="connsiteX25" fmla="*/ 848765 w 991979"/>
                      <a:gd name="connsiteY25" fmla="*/ 1024932 h 1158828"/>
                      <a:gd name="connsiteX26" fmla="*/ 828669 w 991979"/>
                      <a:gd name="connsiteY26" fmla="*/ 1055077 h 1158828"/>
                      <a:gd name="connsiteX27" fmla="*/ 798524 w 991979"/>
                      <a:gd name="connsiteY27" fmla="*/ 1065125 h 1158828"/>
                      <a:gd name="connsiteX28" fmla="*/ 728185 w 991979"/>
                      <a:gd name="connsiteY28" fmla="*/ 1085222 h 1158828"/>
                      <a:gd name="connsiteX29" fmla="*/ 718137 w 991979"/>
                      <a:gd name="connsiteY29" fmla="*/ 1135464 h 1158828"/>
                      <a:gd name="connsiteX30" fmla="*/ 687992 w 991979"/>
                      <a:gd name="connsiteY30" fmla="*/ 1155560 h 1158828"/>
                      <a:gd name="connsiteX31" fmla="*/ 614188 w 991979"/>
                      <a:gd name="connsiteY31" fmla="*/ 1151084 h 1158828"/>
                      <a:gd name="connsiteX32" fmla="*/ 617653 w 991979"/>
                      <a:gd name="connsiteY32" fmla="*/ 1085222 h 1158828"/>
                      <a:gd name="connsiteX33" fmla="*/ 602458 w 991979"/>
                      <a:gd name="connsiteY33" fmla="*/ 1127404 h 1158828"/>
                      <a:gd name="connsiteX34" fmla="*/ 480312 w 991979"/>
                      <a:gd name="connsiteY34" fmla="*/ 1073312 h 1158828"/>
                      <a:gd name="connsiteX35" fmla="*/ 468745 w 991979"/>
                      <a:gd name="connsiteY35" fmla="*/ 961840 h 1158828"/>
                      <a:gd name="connsiteX36" fmla="*/ 456880 w 991979"/>
                      <a:gd name="connsiteY36" fmla="*/ 874207 h 1158828"/>
                      <a:gd name="connsiteX37" fmla="*/ 416686 w 991979"/>
                      <a:gd name="connsiteY37" fmla="*/ 864158 h 1158828"/>
                      <a:gd name="connsiteX38" fmla="*/ 386541 w 991979"/>
                      <a:gd name="connsiteY38" fmla="*/ 854110 h 1158828"/>
                      <a:gd name="connsiteX39" fmla="*/ 346348 w 991979"/>
                      <a:gd name="connsiteY39" fmla="*/ 834013 h 1158828"/>
                      <a:gd name="connsiteX40" fmla="*/ 296106 w 991979"/>
                      <a:gd name="connsiteY40" fmla="*/ 823965 h 1158828"/>
                      <a:gd name="connsiteX41" fmla="*/ 276009 w 991979"/>
                      <a:gd name="connsiteY41" fmla="*/ 723481 h 1158828"/>
                      <a:gd name="connsiteX42" fmla="*/ 265961 w 991979"/>
                      <a:gd name="connsiteY42" fmla="*/ 693336 h 1158828"/>
                      <a:gd name="connsiteX43" fmla="*/ 255913 w 991979"/>
                      <a:gd name="connsiteY43" fmla="*/ 643095 h 1158828"/>
                      <a:gd name="connsiteX44" fmla="*/ 225768 w 991979"/>
                      <a:gd name="connsiteY44" fmla="*/ 633046 h 1158828"/>
                      <a:gd name="connsiteX45" fmla="*/ 185574 w 991979"/>
                      <a:gd name="connsiteY45" fmla="*/ 643095 h 1158828"/>
                      <a:gd name="connsiteX46" fmla="*/ 145381 w 991979"/>
                      <a:gd name="connsiteY46" fmla="*/ 663191 h 1158828"/>
                      <a:gd name="connsiteX47" fmla="*/ 115236 w 991979"/>
                      <a:gd name="connsiteY47" fmla="*/ 643095 h 1158828"/>
                      <a:gd name="connsiteX48" fmla="*/ 34849 w 991979"/>
                      <a:gd name="connsiteY48" fmla="*/ 572756 h 1158828"/>
                      <a:gd name="connsiteX49" fmla="*/ 34849 w 991979"/>
                      <a:gd name="connsiteY49" fmla="*/ 482321 h 1158828"/>
                      <a:gd name="connsiteX50" fmla="*/ 64994 w 991979"/>
                      <a:gd name="connsiteY50" fmla="*/ 462224 h 1158828"/>
                      <a:gd name="connsiteX51" fmla="*/ 32603 w 991979"/>
                      <a:gd name="connsiteY51" fmla="*/ 352228 h 1158828"/>
                      <a:gd name="connsiteX52" fmla="*/ 0 w 991979"/>
                      <a:gd name="connsiteY52" fmla="*/ 322660 h 1158828"/>
                      <a:gd name="connsiteX53" fmla="*/ 34230 w 991979"/>
                      <a:gd name="connsiteY53" fmla="*/ 239043 h 1158828"/>
                      <a:gd name="connsiteX54" fmla="*/ 64994 w 991979"/>
                      <a:gd name="connsiteY54" fmla="*/ 180870 h 1158828"/>
                      <a:gd name="connsiteX55" fmla="*/ 155580 w 991979"/>
                      <a:gd name="connsiteY55" fmla="*/ 96550 h 1158828"/>
                      <a:gd name="connsiteX56" fmla="*/ 225768 w 991979"/>
                      <a:gd name="connsiteY56" fmla="*/ 140677 h 1158828"/>
                      <a:gd name="connsiteX57" fmla="*/ 235816 w 991979"/>
                      <a:gd name="connsiteY57" fmla="*/ 190919 h 1158828"/>
                      <a:gd name="connsiteX58" fmla="*/ 316203 w 991979"/>
                      <a:gd name="connsiteY58" fmla="*/ 311499 h 1158828"/>
                      <a:gd name="connsiteX59" fmla="*/ 476976 w 991979"/>
                      <a:gd name="connsiteY59" fmla="*/ 321547 h 1158828"/>
                      <a:gd name="connsiteX60" fmla="*/ 507121 w 991979"/>
                      <a:gd name="connsiteY60" fmla="*/ 351692 h 1158828"/>
                      <a:gd name="connsiteX61" fmla="*/ 627702 w 991979"/>
                      <a:gd name="connsiteY61" fmla="*/ 351692 h 1158828"/>
                      <a:gd name="connsiteX62" fmla="*/ 647798 w 991979"/>
                      <a:gd name="connsiteY62" fmla="*/ 321547 h 1158828"/>
                      <a:gd name="connsiteX63" fmla="*/ 657847 w 991979"/>
                      <a:gd name="connsiteY63" fmla="*/ 251209 h 1158828"/>
                      <a:gd name="connsiteX64" fmla="*/ 647798 w 991979"/>
                      <a:gd name="connsiteY64" fmla="*/ 221064 h 1158828"/>
                      <a:gd name="connsiteX65" fmla="*/ 637750 w 991979"/>
                      <a:gd name="connsiteY65" fmla="*/ 170822 h 1158828"/>
                      <a:gd name="connsiteX66" fmla="*/ 667895 w 991979"/>
                      <a:gd name="connsiteY66" fmla="*/ 60290 h 1158828"/>
                      <a:gd name="connsiteX67" fmla="*/ 677943 w 991979"/>
                      <a:gd name="connsiteY67" fmla="*/ 20097 h 1158828"/>
                      <a:gd name="connsiteX68" fmla="*/ 708089 w 991979"/>
                      <a:gd name="connsiteY68" fmla="*/ 0 h 1158828"/>
                      <a:gd name="connsiteX0" fmla="*/ 708089 w 991979"/>
                      <a:gd name="connsiteY0" fmla="*/ 0 h 1158828"/>
                      <a:gd name="connsiteX1" fmla="*/ 758330 w 991979"/>
                      <a:gd name="connsiteY1" fmla="*/ 20097 h 1158828"/>
                      <a:gd name="connsiteX2" fmla="*/ 848765 w 991979"/>
                      <a:gd name="connsiteY2" fmla="*/ 30145 h 1158828"/>
                      <a:gd name="connsiteX3" fmla="*/ 858814 w 991979"/>
                      <a:gd name="connsiteY3" fmla="*/ 120580 h 1158828"/>
                      <a:gd name="connsiteX4" fmla="*/ 888959 w 991979"/>
                      <a:gd name="connsiteY4" fmla="*/ 140677 h 1158828"/>
                      <a:gd name="connsiteX5" fmla="*/ 919104 w 991979"/>
                      <a:gd name="connsiteY5" fmla="*/ 170822 h 1158828"/>
                      <a:gd name="connsiteX6" fmla="*/ 909056 w 991979"/>
                      <a:gd name="connsiteY6" fmla="*/ 200967 h 1158828"/>
                      <a:gd name="connsiteX7" fmla="*/ 868862 w 991979"/>
                      <a:gd name="connsiteY7" fmla="*/ 241160 h 1158828"/>
                      <a:gd name="connsiteX8" fmla="*/ 838717 w 991979"/>
                      <a:gd name="connsiteY8" fmla="*/ 281354 h 1158828"/>
                      <a:gd name="connsiteX9" fmla="*/ 878910 w 991979"/>
                      <a:gd name="connsiteY9" fmla="*/ 301451 h 1158828"/>
                      <a:gd name="connsiteX10" fmla="*/ 888959 w 991979"/>
                      <a:gd name="connsiteY10" fmla="*/ 331596 h 1158828"/>
                      <a:gd name="connsiteX11" fmla="*/ 899007 w 991979"/>
                      <a:gd name="connsiteY11" fmla="*/ 411982 h 1158828"/>
                      <a:gd name="connsiteX12" fmla="*/ 929152 w 991979"/>
                      <a:gd name="connsiteY12" fmla="*/ 442127 h 1158828"/>
                      <a:gd name="connsiteX13" fmla="*/ 979394 w 991979"/>
                      <a:gd name="connsiteY13" fmla="*/ 492369 h 1158828"/>
                      <a:gd name="connsiteX14" fmla="*/ 980890 w 991979"/>
                      <a:gd name="connsiteY14" fmla="*/ 603735 h 1158828"/>
                      <a:gd name="connsiteX15" fmla="*/ 956686 w 991979"/>
                      <a:gd name="connsiteY15" fmla="*/ 671273 h 1158828"/>
                      <a:gd name="connsiteX16" fmla="*/ 907921 w 991979"/>
                      <a:gd name="connsiteY16" fmla="*/ 648333 h 1158828"/>
                      <a:gd name="connsiteX17" fmla="*/ 848765 w 991979"/>
                      <a:gd name="connsiteY17" fmla="*/ 693336 h 1158828"/>
                      <a:gd name="connsiteX18" fmla="*/ 868862 w 991979"/>
                      <a:gd name="connsiteY18" fmla="*/ 844062 h 1158828"/>
                      <a:gd name="connsiteX19" fmla="*/ 878910 w 991979"/>
                      <a:gd name="connsiteY19" fmla="*/ 874207 h 1158828"/>
                      <a:gd name="connsiteX20" fmla="*/ 888959 w 991979"/>
                      <a:gd name="connsiteY20" fmla="*/ 914400 h 1158828"/>
                      <a:gd name="connsiteX21" fmla="*/ 923508 w 991979"/>
                      <a:gd name="connsiteY21" fmla="*/ 1027562 h 1158828"/>
                      <a:gd name="connsiteX22" fmla="*/ 949249 w 991979"/>
                      <a:gd name="connsiteY22" fmla="*/ 1055077 h 1158828"/>
                      <a:gd name="connsiteX23" fmla="*/ 899007 w 991979"/>
                      <a:gd name="connsiteY23" fmla="*/ 1075174 h 1158828"/>
                      <a:gd name="connsiteX24" fmla="*/ 874506 w 991979"/>
                      <a:gd name="connsiteY24" fmla="*/ 1052448 h 1158828"/>
                      <a:gd name="connsiteX25" fmla="*/ 848765 w 991979"/>
                      <a:gd name="connsiteY25" fmla="*/ 1024932 h 1158828"/>
                      <a:gd name="connsiteX26" fmla="*/ 828669 w 991979"/>
                      <a:gd name="connsiteY26" fmla="*/ 1055077 h 1158828"/>
                      <a:gd name="connsiteX27" fmla="*/ 798524 w 991979"/>
                      <a:gd name="connsiteY27" fmla="*/ 1065125 h 1158828"/>
                      <a:gd name="connsiteX28" fmla="*/ 728185 w 991979"/>
                      <a:gd name="connsiteY28" fmla="*/ 1085222 h 1158828"/>
                      <a:gd name="connsiteX29" fmla="*/ 718137 w 991979"/>
                      <a:gd name="connsiteY29" fmla="*/ 1135464 h 1158828"/>
                      <a:gd name="connsiteX30" fmla="*/ 687992 w 991979"/>
                      <a:gd name="connsiteY30" fmla="*/ 1155560 h 1158828"/>
                      <a:gd name="connsiteX31" fmla="*/ 614188 w 991979"/>
                      <a:gd name="connsiteY31" fmla="*/ 1151084 h 1158828"/>
                      <a:gd name="connsiteX32" fmla="*/ 617653 w 991979"/>
                      <a:gd name="connsiteY32" fmla="*/ 1085222 h 1158828"/>
                      <a:gd name="connsiteX33" fmla="*/ 602458 w 991979"/>
                      <a:gd name="connsiteY33" fmla="*/ 1127404 h 1158828"/>
                      <a:gd name="connsiteX34" fmla="*/ 480312 w 991979"/>
                      <a:gd name="connsiteY34" fmla="*/ 1073312 h 1158828"/>
                      <a:gd name="connsiteX35" fmla="*/ 468745 w 991979"/>
                      <a:gd name="connsiteY35" fmla="*/ 961840 h 1158828"/>
                      <a:gd name="connsiteX36" fmla="*/ 456880 w 991979"/>
                      <a:gd name="connsiteY36" fmla="*/ 874207 h 1158828"/>
                      <a:gd name="connsiteX37" fmla="*/ 416686 w 991979"/>
                      <a:gd name="connsiteY37" fmla="*/ 864158 h 1158828"/>
                      <a:gd name="connsiteX38" fmla="*/ 386541 w 991979"/>
                      <a:gd name="connsiteY38" fmla="*/ 854110 h 1158828"/>
                      <a:gd name="connsiteX39" fmla="*/ 346348 w 991979"/>
                      <a:gd name="connsiteY39" fmla="*/ 834013 h 1158828"/>
                      <a:gd name="connsiteX40" fmla="*/ 296106 w 991979"/>
                      <a:gd name="connsiteY40" fmla="*/ 823965 h 1158828"/>
                      <a:gd name="connsiteX41" fmla="*/ 276009 w 991979"/>
                      <a:gd name="connsiteY41" fmla="*/ 723481 h 1158828"/>
                      <a:gd name="connsiteX42" fmla="*/ 265961 w 991979"/>
                      <a:gd name="connsiteY42" fmla="*/ 693336 h 1158828"/>
                      <a:gd name="connsiteX43" fmla="*/ 255913 w 991979"/>
                      <a:gd name="connsiteY43" fmla="*/ 643095 h 1158828"/>
                      <a:gd name="connsiteX44" fmla="*/ 225768 w 991979"/>
                      <a:gd name="connsiteY44" fmla="*/ 633046 h 1158828"/>
                      <a:gd name="connsiteX45" fmla="*/ 185574 w 991979"/>
                      <a:gd name="connsiteY45" fmla="*/ 643095 h 1158828"/>
                      <a:gd name="connsiteX46" fmla="*/ 145381 w 991979"/>
                      <a:gd name="connsiteY46" fmla="*/ 663191 h 1158828"/>
                      <a:gd name="connsiteX47" fmla="*/ 115236 w 991979"/>
                      <a:gd name="connsiteY47" fmla="*/ 643095 h 1158828"/>
                      <a:gd name="connsiteX48" fmla="*/ 34849 w 991979"/>
                      <a:gd name="connsiteY48" fmla="*/ 572756 h 1158828"/>
                      <a:gd name="connsiteX49" fmla="*/ 34849 w 991979"/>
                      <a:gd name="connsiteY49" fmla="*/ 482321 h 1158828"/>
                      <a:gd name="connsiteX50" fmla="*/ 64994 w 991979"/>
                      <a:gd name="connsiteY50" fmla="*/ 462224 h 1158828"/>
                      <a:gd name="connsiteX51" fmla="*/ 32603 w 991979"/>
                      <a:gd name="connsiteY51" fmla="*/ 352228 h 1158828"/>
                      <a:gd name="connsiteX52" fmla="*/ 0 w 991979"/>
                      <a:gd name="connsiteY52" fmla="*/ 322660 h 1158828"/>
                      <a:gd name="connsiteX53" fmla="*/ 34230 w 991979"/>
                      <a:gd name="connsiteY53" fmla="*/ 239043 h 1158828"/>
                      <a:gd name="connsiteX54" fmla="*/ 64994 w 991979"/>
                      <a:gd name="connsiteY54" fmla="*/ 180870 h 1158828"/>
                      <a:gd name="connsiteX55" fmla="*/ 155580 w 991979"/>
                      <a:gd name="connsiteY55" fmla="*/ 96550 h 1158828"/>
                      <a:gd name="connsiteX56" fmla="*/ 225768 w 991979"/>
                      <a:gd name="connsiteY56" fmla="*/ 140677 h 1158828"/>
                      <a:gd name="connsiteX57" fmla="*/ 235816 w 991979"/>
                      <a:gd name="connsiteY57" fmla="*/ 190919 h 1158828"/>
                      <a:gd name="connsiteX58" fmla="*/ 316203 w 991979"/>
                      <a:gd name="connsiteY58" fmla="*/ 311499 h 1158828"/>
                      <a:gd name="connsiteX59" fmla="*/ 476976 w 991979"/>
                      <a:gd name="connsiteY59" fmla="*/ 321547 h 1158828"/>
                      <a:gd name="connsiteX60" fmla="*/ 507121 w 991979"/>
                      <a:gd name="connsiteY60" fmla="*/ 351692 h 1158828"/>
                      <a:gd name="connsiteX61" fmla="*/ 627702 w 991979"/>
                      <a:gd name="connsiteY61" fmla="*/ 351692 h 1158828"/>
                      <a:gd name="connsiteX62" fmla="*/ 647798 w 991979"/>
                      <a:gd name="connsiteY62" fmla="*/ 321547 h 1158828"/>
                      <a:gd name="connsiteX63" fmla="*/ 657847 w 991979"/>
                      <a:gd name="connsiteY63" fmla="*/ 251209 h 1158828"/>
                      <a:gd name="connsiteX64" fmla="*/ 647798 w 991979"/>
                      <a:gd name="connsiteY64" fmla="*/ 221064 h 1158828"/>
                      <a:gd name="connsiteX65" fmla="*/ 637750 w 991979"/>
                      <a:gd name="connsiteY65" fmla="*/ 170822 h 1158828"/>
                      <a:gd name="connsiteX66" fmla="*/ 667895 w 991979"/>
                      <a:gd name="connsiteY66" fmla="*/ 60290 h 1158828"/>
                      <a:gd name="connsiteX67" fmla="*/ 677943 w 991979"/>
                      <a:gd name="connsiteY67" fmla="*/ 20097 h 1158828"/>
                      <a:gd name="connsiteX68" fmla="*/ 708089 w 991979"/>
                      <a:gd name="connsiteY68" fmla="*/ 0 h 1158828"/>
                      <a:gd name="connsiteX0" fmla="*/ 708089 w 991979"/>
                      <a:gd name="connsiteY0" fmla="*/ 0 h 1158828"/>
                      <a:gd name="connsiteX1" fmla="*/ 758330 w 991979"/>
                      <a:gd name="connsiteY1" fmla="*/ 20097 h 1158828"/>
                      <a:gd name="connsiteX2" fmla="*/ 848765 w 991979"/>
                      <a:gd name="connsiteY2" fmla="*/ 30145 h 1158828"/>
                      <a:gd name="connsiteX3" fmla="*/ 858814 w 991979"/>
                      <a:gd name="connsiteY3" fmla="*/ 120580 h 1158828"/>
                      <a:gd name="connsiteX4" fmla="*/ 888959 w 991979"/>
                      <a:gd name="connsiteY4" fmla="*/ 140677 h 1158828"/>
                      <a:gd name="connsiteX5" fmla="*/ 919104 w 991979"/>
                      <a:gd name="connsiteY5" fmla="*/ 170822 h 1158828"/>
                      <a:gd name="connsiteX6" fmla="*/ 909056 w 991979"/>
                      <a:gd name="connsiteY6" fmla="*/ 200967 h 1158828"/>
                      <a:gd name="connsiteX7" fmla="*/ 868862 w 991979"/>
                      <a:gd name="connsiteY7" fmla="*/ 241160 h 1158828"/>
                      <a:gd name="connsiteX8" fmla="*/ 838717 w 991979"/>
                      <a:gd name="connsiteY8" fmla="*/ 281354 h 1158828"/>
                      <a:gd name="connsiteX9" fmla="*/ 878910 w 991979"/>
                      <a:gd name="connsiteY9" fmla="*/ 301451 h 1158828"/>
                      <a:gd name="connsiteX10" fmla="*/ 888959 w 991979"/>
                      <a:gd name="connsiteY10" fmla="*/ 331596 h 1158828"/>
                      <a:gd name="connsiteX11" fmla="*/ 899007 w 991979"/>
                      <a:gd name="connsiteY11" fmla="*/ 411982 h 1158828"/>
                      <a:gd name="connsiteX12" fmla="*/ 929152 w 991979"/>
                      <a:gd name="connsiteY12" fmla="*/ 442127 h 1158828"/>
                      <a:gd name="connsiteX13" fmla="*/ 979394 w 991979"/>
                      <a:gd name="connsiteY13" fmla="*/ 492369 h 1158828"/>
                      <a:gd name="connsiteX14" fmla="*/ 980890 w 991979"/>
                      <a:gd name="connsiteY14" fmla="*/ 603735 h 1158828"/>
                      <a:gd name="connsiteX15" fmla="*/ 956686 w 991979"/>
                      <a:gd name="connsiteY15" fmla="*/ 671273 h 1158828"/>
                      <a:gd name="connsiteX16" fmla="*/ 907921 w 991979"/>
                      <a:gd name="connsiteY16" fmla="*/ 648333 h 1158828"/>
                      <a:gd name="connsiteX17" fmla="*/ 848765 w 991979"/>
                      <a:gd name="connsiteY17" fmla="*/ 693336 h 1158828"/>
                      <a:gd name="connsiteX18" fmla="*/ 868862 w 991979"/>
                      <a:gd name="connsiteY18" fmla="*/ 844062 h 1158828"/>
                      <a:gd name="connsiteX19" fmla="*/ 878910 w 991979"/>
                      <a:gd name="connsiteY19" fmla="*/ 874207 h 1158828"/>
                      <a:gd name="connsiteX20" fmla="*/ 888959 w 991979"/>
                      <a:gd name="connsiteY20" fmla="*/ 914400 h 1158828"/>
                      <a:gd name="connsiteX21" fmla="*/ 923508 w 991979"/>
                      <a:gd name="connsiteY21" fmla="*/ 1027562 h 1158828"/>
                      <a:gd name="connsiteX22" fmla="*/ 949249 w 991979"/>
                      <a:gd name="connsiteY22" fmla="*/ 1055077 h 1158828"/>
                      <a:gd name="connsiteX23" fmla="*/ 899007 w 991979"/>
                      <a:gd name="connsiteY23" fmla="*/ 1075174 h 1158828"/>
                      <a:gd name="connsiteX24" fmla="*/ 877520 w 991979"/>
                      <a:gd name="connsiteY24" fmla="*/ 1064270 h 1158828"/>
                      <a:gd name="connsiteX25" fmla="*/ 848765 w 991979"/>
                      <a:gd name="connsiteY25" fmla="*/ 1024932 h 1158828"/>
                      <a:gd name="connsiteX26" fmla="*/ 828669 w 991979"/>
                      <a:gd name="connsiteY26" fmla="*/ 1055077 h 1158828"/>
                      <a:gd name="connsiteX27" fmla="*/ 798524 w 991979"/>
                      <a:gd name="connsiteY27" fmla="*/ 1065125 h 1158828"/>
                      <a:gd name="connsiteX28" fmla="*/ 728185 w 991979"/>
                      <a:gd name="connsiteY28" fmla="*/ 1085222 h 1158828"/>
                      <a:gd name="connsiteX29" fmla="*/ 718137 w 991979"/>
                      <a:gd name="connsiteY29" fmla="*/ 1135464 h 1158828"/>
                      <a:gd name="connsiteX30" fmla="*/ 687992 w 991979"/>
                      <a:gd name="connsiteY30" fmla="*/ 1155560 h 1158828"/>
                      <a:gd name="connsiteX31" fmla="*/ 614188 w 991979"/>
                      <a:gd name="connsiteY31" fmla="*/ 1151084 h 1158828"/>
                      <a:gd name="connsiteX32" fmla="*/ 617653 w 991979"/>
                      <a:gd name="connsiteY32" fmla="*/ 1085222 h 1158828"/>
                      <a:gd name="connsiteX33" fmla="*/ 602458 w 991979"/>
                      <a:gd name="connsiteY33" fmla="*/ 1127404 h 1158828"/>
                      <a:gd name="connsiteX34" fmla="*/ 480312 w 991979"/>
                      <a:gd name="connsiteY34" fmla="*/ 1073312 h 1158828"/>
                      <a:gd name="connsiteX35" fmla="*/ 468745 w 991979"/>
                      <a:gd name="connsiteY35" fmla="*/ 961840 h 1158828"/>
                      <a:gd name="connsiteX36" fmla="*/ 456880 w 991979"/>
                      <a:gd name="connsiteY36" fmla="*/ 874207 h 1158828"/>
                      <a:gd name="connsiteX37" fmla="*/ 416686 w 991979"/>
                      <a:gd name="connsiteY37" fmla="*/ 864158 h 1158828"/>
                      <a:gd name="connsiteX38" fmla="*/ 386541 w 991979"/>
                      <a:gd name="connsiteY38" fmla="*/ 854110 h 1158828"/>
                      <a:gd name="connsiteX39" fmla="*/ 346348 w 991979"/>
                      <a:gd name="connsiteY39" fmla="*/ 834013 h 1158828"/>
                      <a:gd name="connsiteX40" fmla="*/ 296106 w 991979"/>
                      <a:gd name="connsiteY40" fmla="*/ 823965 h 1158828"/>
                      <a:gd name="connsiteX41" fmla="*/ 276009 w 991979"/>
                      <a:gd name="connsiteY41" fmla="*/ 723481 h 1158828"/>
                      <a:gd name="connsiteX42" fmla="*/ 265961 w 991979"/>
                      <a:gd name="connsiteY42" fmla="*/ 693336 h 1158828"/>
                      <a:gd name="connsiteX43" fmla="*/ 255913 w 991979"/>
                      <a:gd name="connsiteY43" fmla="*/ 643095 h 1158828"/>
                      <a:gd name="connsiteX44" fmla="*/ 225768 w 991979"/>
                      <a:gd name="connsiteY44" fmla="*/ 633046 h 1158828"/>
                      <a:gd name="connsiteX45" fmla="*/ 185574 w 991979"/>
                      <a:gd name="connsiteY45" fmla="*/ 643095 h 1158828"/>
                      <a:gd name="connsiteX46" fmla="*/ 145381 w 991979"/>
                      <a:gd name="connsiteY46" fmla="*/ 663191 h 1158828"/>
                      <a:gd name="connsiteX47" fmla="*/ 115236 w 991979"/>
                      <a:gd name="connsiteY47" fmla="*/ 643095 h 1158828"/>
                      <a:gd name="connsiteX48" fmla="*/ 34849 w 991979"/>
                      <a:gd name="connsiteY48" fmla="*/ 572756 h 1158828"/>
                      <a:gd name="connsiteX49" fmla="*/ 34849 w 991979"/>
                      <a:gd name="connsiteY49" fmla="*/ 482321 h 1158828"/>
                      <a:gd name="connsiteX50" fmla="*/ 64994 w 991979"/>
                      <a:gd name="connsiteY50" fmla="*/ 462224 h 1158828"/>
                      <a:gd name="connsiteX51" fmla="*/ 32603 w 991979"/>
                      <a:gd name="connsiteY51" fmla="*/ 352228 h 1158828"/>
                      <a:gd name="connsiteX52" fmla="*/ 0 w 991979"/>
                      <a:gd name="connsiteY52" fmla="*/ 322660 h 1158828"/>
                      <a:gd name="connsiteX53" fmla="*/ 34230 w 991979"/>
                      <a:gd name="connsiteY53" fmla="*/ 239043 h 1158828"/>
                      <a:gd name="connsiteX54" fmla="*/ 64994 w 991979"/>
                      <a:gd name="connsiteY54" fmla="*/ 180870 h 1158828"/>
                      <a:gd name="connsiteX55" fmla="*/ 155580 w 991979"/>
                      <a:gd name="connsiteY55" fmla="*/ 96550 h 1158828"/>
                      <a:gd name="connsiteX56" fmla="*/ 225768 w 991979"/>
                      <a:gd name="connsiteY56" fmla="*/ 140677 h 1158828"/>
                      <a:gd name="connsiteX57" fmla="*/ 235816 w 991979"/>
                      <a:gd name="connsiteY57" fmla="*/ 190919 h 1158828"/>
                      <a:gd name="connsiteX58" fmla="*/ 316203 w 991979"/>
                      <a:gd name="connsiteY58" fmla="*/ 311499 h 1158828"/>
                      <a:gd name="connsiteX59" fmla="*/ 476976 w 991979"/>
                      <a:gd name="connsiteY59" fmla="*/ 321547 h 1158828"/>
                      <a:gd name="connsiteX60" fmla="*/ 507121 w 991979"/>
                      <a:gd name="connsiteY60" fmla="*/ 351692 h 1158828"/>
                      <a:gd name="connsiteX61" fmla="*/ 627702 w 991979"/>
                      <a:gd name="connsiteY61" fmla="*/ 351692 h 1158828"/>
                      <a:gd name="connsiteX62" fmla="*/ 647798 w 991979"/>
                      <a:gd name="connsiteY62" fmla="*/ 321547 h 1158828"/>
                      <a:gd name="connsiteX63" fmla="*/ 657847 w 991979"/>
                      <a:gd name="connsiteY63" fmla="*/ 251209 h 1158828"/>
                      <a:gd name="connsiteX64" fmla="*/ 647798 w 991979"/>
                      <a:gd name="connsiteY64" fmla="*/ 221064 h 1158828"/>
                      <a:gd name="connsiteX65" fmla="*/ 637750 w 991979"/>
                      <a:gd name="connsiteY65" fmla="*/ 170822 h 1158828"/>
                      <a:gd name="connsiteX66" fmla="*/ 667895 w 991979"/>
                      <a:gd name="connsiteY66" fmla="*/ 60290 h 1158828"/>
                      <a:gd name="connsiteX67" fmla="*/ 677943 w 991979"/>
                      <a:gd name="connsiteY67" fmla="*/ 20097 h 1158828"/>
                      <a:gd name="connsiteX68" fmla="*/ 708089 w 991979"/>
                      <a:gd name="connsiteY68" fmla="*/ 0 h 1158828"/>
                      <a:gd name="connsiteX0" fmla="*/ 708089 w 991979"/>
                      <a:gd name="connsiteY0" fmla="*/ 0 h 1158828"/>
                      <a:gd name="connsiteX1" fmla="*/ 758330 w 991979"/>
                      <a:gd name="connsiteY1" fmla="*/ 20097 h 1158828"/>
                      <a:gd name="connsiteX2" fmla="*/ 848765 w 991979"/>
                      <a:gd name="connsiteY2" fmla="*/ 30145 h 1158828"/>
                      <a:gd name="connsiteX3" fmla="*/ 858814 w 991979"/>
                      <a:gd name="connsiteY3" fmla="*/ 120580 h 1158828"/>
                      <a:gd name="connsiteX4" fmla="*/ 888959 w 991979"/>
                      <a:gd name="connsiteY4" fmla="*/ 140677 h 1158828"/>
                      <a:gd name="connsiteX5" fmla="*/ 919104 w 991979"/>
                      <a:gd name="connsiteY5" fmla="*/ 170822 h 1158828"/>
                      <a:gd name="connsiteX6" fmla="*/ 909056 w 991979"/>
                      <a:gd name="connsiteY6" fmla="*/ 200967 h 1158828"/>
                      <a:gd name="connsiteX7" fmla="*/ 868862 w 991979"/>
                      <a:gd name="connsiteY7" fmla="*/ 241160 h 1158828"/>
                      <a:gd name="connsiteX8" fmla="*/ 838717 w 991979"/>
                      <a:gd name="connsiteY8" fmla="*/ 281354 h 1158828"/>
                      <a:gd name="connsiteX9" fmla="*/ 878910 w 991979"/>
                      <a:gd name="connsiteY9" fmla="*/ 301451 h 1158828"/>
                      <a:gd name="connsiteX10" fmla="*/ 888959 w 991979"/>
                      <a:gd name="connsiteY10" fmla="*/ 331596 h 1158828"/>
                      <a:gd name="connsiteX11" fmla="*/ 899007 w 991979"/>
                      <a:gd name="connsiteY11" fmla="*/ 411982 h 1158828"/>
                      <a:gd name="connsiteX12" fmla="*/ 929152 w 991979"/>
                      <a:gd name="connsiteY12" fmla="*/ 442127 h 1158828"/>
                      <a:gd name="connsiteX13" fmla="*/ 979394 w 991979"/>
                      <a:gd name="connsiteY13" fmla="*/ 492369 h 1158828"/>
                      <a:gd name="connsiteX14" fmla="*/ 980890 w 991979"/>
                      <a:gd name="connsiteY14" fmla="*/ 603735 h 1158828"/>
                      <a:gd name="connsiteX15" fmla="*/ 956686 w 991979"/>
                      <a:gd name="connsiteY15" fmla="*/ 671273 h 1158828"/>
                      <a:gd name="connsiteX16" fmla="*/ 907921 w 991979"/>
                      <a:gd name="connsiteY16" fmla="*/ 648333 h 1158828"/>
                      <a:gd name="connsiteX17" fmla="*/ 848765 w 991979"/>
                      <a:gd name="connsiteY17" fmla="*/ 693336 h 1158828"/>
                      <a:gd name="connsiteX18" fmla="*/ 868862 w 991979"/>
                      <a:gd name="connsiteY18" fmla="*/ 844062 h 1158828"/>
                      <a:gd name="connsiteX19" fmla="*/ 878910 w 991979"/>
                      <a:gd name="connsiteY19" fmla="*/ 874207 h 1158828"/>
                      <a:gd name="connsiteX20" fmla="*/ 888959 w 991979"/>
                      <a:gd name="connsiteY20" fmla="*/ 914400 h 1158828"/>
                      <a:gd name="connsiteX21" fmla="*/ 923508 w 991979"/>
                      <a:gd name="connsiteY21" fmla="*/ 1027562 h 1158828"/>
                      <a:gd name="connsiteX22" fmla="*/ 949249 w 991979"/>
                      <a:gd name="connsiteY22" fmla="*/ 1055077 h 1158828"/>
                      <a:gd name="connsiteX23" fmla="*/ 899007 w 991979"/>
                      <a:gd name="connsiteY23" fmla="*/ 1075174 h 1158828"/>
                      <a:gd name="connsiteX24" fmla="*/ 877520 w 991979"/>
                      <a:gd name="connsiteY24" fmla="*/ 1064270 h 1158828"/>
                      <a:gd name="connsiteX25" fmla="*/ 848765 w 991979"/>
                      <a:gd name="connsiteY25" fmla="*/ 1024932 h 1158828"/>
                      <a:gd name="connsiteX26" fmla="*/ 836643 w 991979"/>
                      <a:gd name="connsiteY26" fmla="*/ 1051785 h 1158828"/>
                      <a:gd name="connsiteX27" fmla="*/ 798524 w 991979"/>
                      <a:gd name="connsiteY27" fmla="*/ 1065125 h 1158828"/>
                      <a:gd name="connsiteX28" fmla="*/ 728185 w 991979"/>
                      <a:gd name="connsiteY28" fmla="*/ 1085222 h 1158828"/>
                      <a:gd name="connsiteX29" fmla="*/ 718137 w 991979"/>
                      <a:gd name="connsiteY29" fmla="*/ 1135464 h 1158828"/>
                      <a:gd name="connsiteX30" fmla="*/ 687992 w 991979"/>
                      <a:gd name="connsiteY30" fmla="*/ 1155560 h 1158828"/>
                      <a:gd name="connsiteX31" fmla="*/ 614188 w 991979"/>
                      <a:gd name="connsiteY31" fmla="*/ 1151084 h 1158828"/>
                      <a:gd name="connsiteX32" fmla="*/ 617653 w 991979"/>
                      <a:gd name="connsiteY32" fmla="*/ 1085222 h 1158828"/>
                      <a:gd name="connsiteX33" fmla="*/ 602458 w 991979"/>
                      <a:gd name="connsiteY33" fmla="*/ 1127404 h 1158828"/>
                      <a:gd name="connsiteX34" fmla="*/ 480312 w 991979"/>
                      <a:gd name="connsiteY34" fmla="*/ 1073312 h 1158828"/>
                      <a:gd name="connsiteX35" fmla="*/ 468745 w 991979"/>
                      <a:gd name="connsiteY35" fmla="*/ 961840 h 1158828"/>
                      <a:gd name="connsiteX36" fmla="*/ 456880 w 991979"/>
                      <a:gd name="connsiteY36" fmla="*/ 874207 h 1158828"/>
                      <a:gd name="connsiteX37" fmla="*/ 416686 w 991979"/>
                      <a:gd name="connsiteY37" fmla="*/ 864158 h 1158828"/>
                      <a:gd name="connsiteX38" fmla="*/ 386541 w 991979"/>
                      <a:gd name="connsiteY38" fmla="*/ 854110 h 1158828"/>
                      <a:gd name="connsiteX39" fmla="*/ 346348 w 991979"/>
                      <a:gd name="connsiteY39" fmla="*/ 834013 h 1158828"/>
                      <a:gd name="connsiteX40" fmla="*/ 296106 w 991979"/>
                      <a:gd name="connsiteY40" fmla="*/ 823965 h 1158828"/>
                      <a:gd name="connsiteX41" fmla="*/ 276009 w 991979"/>
                      <a:gd name="connsiteY41" fmla="*/ 723481 h 1158828"/>
                      <a:gd name="connsiteX42" fmla="*/ 265961 w 991979"/>
                      <a:gd name="connsiteY42" fmla="*/ 693336 h 1158828"/>
                      <a:gd name="connsiteX43" fmla="*/ 255913 w 991979"/>
                      <a:gd name="connsiteY43" fmla="*/ 643095 h 1158828"/>
                      <a:gd name="connsiteX44" fmla="*/ 225768 w 991979"/>
                      <a:gd name="connsiteY44" fmla="*/ 633046 h 1158828"/>
                      <a:gd name="connsiteX45" fmla="*/ 185574 w 991979"/>
                      <a:gd name="connsiteY45" fmla="*/ 643095 h 1158828"/>
                      <a:gd name="connsiteX46" fmla="*/ 145381 w 991979"/>
                      <a:gd name="connsiteY46" fmla="*/ 663191 h 1158828"/>
                      <a:gd name="connsiteX47" fmla="*/ 115236 w 991979"/>
                      <a:gd name="connsiteY47" fmla="*/ 643095 h 1158828"/>
                      <a:gd name="connsiteX48" fmla="*/ 34849 w 991979"/>
                      <a:gd name="connsiteY48" fmla="*/ 572756 h 1158828"/>
                      <a:gd name="connsiteX49" fmla="*/ 34849 w 991979"/>
                      <a:gd name="connsiteY49" fmla="*/ 482321 h 1158828"/>
                      <a:gd name="connsiteX50" fmla="*/ 64994 w 991979"/>
                      <a:gd name="connsiteY50" fmla="*/ 462224 h 1158828"/>
                      <a:gd name="connsiteX51" fmla="*/ 32603 w 991979"/>
                      <a:gd name="connsiteY51" fmla="*/ 352228 h 1158828"/>
                      <a:gd name="connsiteX52" fmla="*/ 0 w 991979"/>
                      <a:gd name="connsiteY52" fmla="*/ 322660 h 1158828"/>
                      <a:gd name="connsiteX53" fmla="*/ 34230 w 991979"/>
                      <a:gd name="connsiteY53" fmla="*/ 239043 h 1158828"/>
                      <a:gd name="connsiteX54" fmla="*/ 64994 w 991979"/>
                      <a:gd name="connsiteY54" fmla="*/ 180870 h 1158828"/>
                      <a:gd name="connsiteX55" fmla="*/ 155580 w 991979"/>
                      <a:gd name="connsiteY55" fmla="*/ 96550 h 1158828"/>
                      <a:gd name="connsiteX56" fmla="*/ 225768 w 991979"/>
                      <a:gd name="connsiteY56" fmla="*/ 140677 h 1158828"/>
                      <a:gd name="connsiteX57" fmla="*/ 235816 w 991979"/>
                      <a:gd name="connsiteY57" fmla="*/ 190919 h 1158828"/>
                      <a:gd name="connsiteX58" fmla="*/ 316203 w 991979"/>
                      <a:gd name="connsiteY58" fmla="*/ 311499 h 1158828"/>
                      <a:gd name="connsiteX59" fmla="*/ 476976 w 991979"/>
                      <a:gd name="connsiteY59" fmla="*/ 321547 h 1158828"/>
                      <a:gd name="connsiteX60" fmla="*/ 507121 w 991979"/>
                      <a:gd name="connsiteY60" fmla="*/ 351692 h 1158828"/>
                      <a:gd name="connsiteX61" fmla="*/ 627702 w 991979"/>
                      <a:gd name="connsiteY61" fmla="*/ 351692 h 1158828"/>
                      <a:gd name="connsiteX62" fmla="*/ 647798 w 991979"/>
                      <a:gd name="connsiteY62" fmla="*/ 321547 h 1158828"/>
                      <a:gd name="connsiteX63" fmla="*/ 657847 w 991979"/>
                      <a:gd name="connsiteY63" fmla="*/ 251209 h 1158828"/>
                      <a:gd name="connsiteX64" fmla="*/ 647798 w 991979"/>
                      <a:gd name="connsiteY64" fmla="*/ 221064 h 1158828"/>
                      <a:gd name="connsiteX65" fmla="*/ 637750 w 991979"/>
                      <a:gd name="connsiteY65" fmla="*/ 170822 h 1158828"/>
                      <a:gd name="connsiteX66" fmla="*/ 667895 w 991979"/>
                      <a:gd name="connsiteY66" fmla="*/ 60290 h 1158828"/>
                      <a:gd name="connsiteX67" fmla="*/ 677943 w 991979"/>
                      <a:gd name="connsiteY67" fmla="*/ 20097 h 1158828"/>
                      <a:gd name="connsiteX68" fmla="*/ 708089 w 991979"/>
                      <a:gd name="connsiteY68" fmla="*/ 0 h 1158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991979" h="1158828">
                        <a:moveTo>
                          <a:pt x="708089" y="0"/>
                        </a:moveTo>
                        <a:cubicBezTo>
                          <a:pt x="721487" y="0"/>
                          <a:pt x="740693" y="16318"/>
                          <a:pt x="758330" y="20097"/>
                        </a:cubicBezTo>
                        <a:cubicBezTo>
                          <a:pt x="787987" y="26452"/>
                          <a:pt x="827318" y="8698"/>
                          <a:pt x="848765" y="30145"/>
                        </a:cubicBezTo>
                        <a:cubicBezTo>
                          <a:pt x="870212" y="51592"/>
                          <a:pt x="848449" y="92076"/>
                          <a:pt x="858814" y="120580"/>
                        </a:cubicBezTo>
                        <a:cubicBezTo>
                          <a:pt x="862941" y="131930"/>
                          <a:pt x="879681" y="132946"/>
                          <a:pt x="888959" y="140677"/>
                        </a:cubicBezTo>
                        <a:cubicBezTo>
                          <a:pt x="899876" y="149774"/>
                          <a:pt x="909056" y="160774"/>
                          <a:pt x="919104" y="170822"/>
                        </a:cubicBezTo>
                        <a:cubicBezTo>
                          <a:pt x="915755" y="180870"/>
                          <a:pt x="915212" y="192348"/>
                          <a:pt x="909056" y="200967"/>
                        </a:cubicBezTo>
                        <a:cubicBezTo>
                          <a:pt x="898043" y="216385"/>
                          <a:pt x="881339" y="226901"/>
                          <a:pt x="868862" y="241160"/>
                        </a:cubicBezTo>
                        <a:cubicBezTo>
                          <a:pt x="857834" y="253764"/>
                          <a:pt x="848765" y="267956"/>
                          <a:pt x="838717" y="281354"/>
                        </a:cubicBezTo>
                        <a:cubicBezTo>
                          <a:pt x="852115" y="288053"/>
                          <a:pt x="868318" y="290859"/>
                          <a:pt x="878910" y="301451"/>
                        </a:cubicBezTo>
                        <a:cubicBezTo>
                          <a:pt x="886400" y="308941"/>
                          <a:pt x="887064" y="321175"/>
                          <a:pt x="888959" y="331596"/>
                        </a:cubicBezTo>
                        <a:cubicBezTo>
                          <a:pt x="893790" y="358164"/>
                          <a:pt x="889779" y="386604"/>
                          <a:pt x="899007" y="411982"/>
                        </a:cubicBezTo>
                        <a:cubicBezTo>
                          <a:pt x="903863" y="425337"/>
                          <a:pt x="920055" y="431210"/>
                          <a:pt x="929152" y="442127"/>
                        </a:cubicBezTo>
                        <a:cubicBezTo>
                          <a:pt x="971020" y="492369"/>
                          <a:pt x="924129" y="455527"/>
                          <a:pt x="979394" y="492369"/>
                        </a:cubicBezTo>
                        <a:cubicBezTo>
                          <a:pt x="1004684" y="530303"/>
                          <a:pt x="984675" y="573918"/>
                          <a:pt x="980890" y="603735"/>
                        </a:cubicBezTo>
                        <a:cubicBezTo>
                          <a:pt x="977105" y="633552"/>
                          <a:pt x="980132" y="667924"/>
                          <a:pt x="956686" y="671273"/>
                        </a:cubicBezTo>
                        <a:cubicBezTo>
                          <a:pt x="953337" y="681322"/>
                          <a:pt x="925908" y="644656"/>
                          <a:pt x="907921" y="648333"/>
                        </a:cubicBezTo>
                        <a:cubicBezTo>
                          <a:pt x="889934" y="652010"/>
                          <a:pt x="874025" y="617561"/>
                          <a:pt x="848765" y="693336"/>
                        </a:cubicBezTo>
                        <a:cubicBezTo>
                          <a:pt x="873410" y="791911"/>
                          <a:pt x="842501" y="659529"/>
                          <a:pt x="868862" y="844062"/>
                        </a:cubicBezTo>
                        <a:cubicBezTo>
                          <a:pt x="870360" y="854547"/>
                          <a:pt x="876000" y="864023"/>
                          <a:pt x="878910" y="874207"/>
                        </a:cubicBezTo>
                        <a:cubicBezTo>
                          <a:pt x="882704" y="887486"/>
                          <a:pt x="881526" y="888841"/>
                          <a:pt x="888959" y="914400"/>
                        </a:cubicBezTo>
                        <a:cubicBezTo>
                          <a:pt x="896392" y="939959"/>
                          <a:pt x="908011" y="1017231"/>
                          <a:pt x="923508" y="1027562"/>
                        </a:cubicBezTo>
                        <a:lnTo>
                          <a:pt x="949249" y="1055077"/>
                        </a:lnTo>
                        <a:cubicBezTo>
                          <a:pt x="932502" y="1061776"/>
                          <a:pt x="910962" y="1073642"/>
                          <a:pt x="899007" y="1075174"/>
                        </a:cubicBezTo>
                        <a:cubicBezTo>
                          <a:pt x="887052" y="1076706"/>
                          <a:pt x="886059" y="1072809"/>
                          <a:pt x="877520" y="1064270"/>
                        </a:cubicBezTo>
                        <a:cubicBezTo>
                          <a:pt x="868981" y="1055731"/>
                          <a:pt x="858813" y="1031631"/>
                          <a:pt x="848765" y="1024932"/>
                        </a:cubicBezTo>
                        <a:cubicBezTo>
                          <a:pt x="842066" y="1034980"/>
                          <a:pt x="846073" y="1044241"/>
                          <a:pt x="836643" y="1051785"/>
                        </a:cubicBezTo>
                        <a:cubicBezTo>
                          <a:pt x="828372" y="1058402"/>
                          <a:pt x="816600" y="1059552"/>
                          <a:pt x="798524" y="1065125"/>
                        </a:cubicBezTo>
                        <a:cubicBezTo>
                          <a:pt x="780448" y="1070698"/>
                          <a:pt x="751631" y="1078523"/>
                          <a:pt x="728185" y="1085222"/>
                        </a:cubicBezTo>
                        <a:cubicBezTo>
                          <a:pt x="724836" y="1101969"/>
                          <a:pt x="726611" y="1120635"/>
                          <a:pt x="718137" y="1135464"/>
                        </a:cubicBezTo>
                        <a:cubicBezTo>
                          <a:pt x="712145" y="1145949"/>
                          <a:pt x="705317" y="1152957"/>
                          <a:pt x="687992" y="1155560"/>
                        </a:cubicBezTo>
                        <a:cubicBezTo>
                          <a:pt x="670667" y="1158163"/>
                          <a:pt x="626265" y="1163160"/>
                          <a:pt x="614188" y="1151084"/>
                        </a:cubicBezTo>
                        <a:cubicBezTo>
                          <a:pt x="599209" y="1136105"/>
                          <a:pt x="619608" y="1089169"/>
                          <a:pt x="617653" y="1085222"/>
                        </a:cubicBezTo>
                        <a:cubicBezTo>
                          <a:pt x="615698" y="1081275"/>
                          <a:pt x="625348" y="1129389"/>
                          <a:pt x="602458" y="1127404"/>
                        </a:cubicBezTo>
                        <a:cubicBezTo>
                          <a:pt x="579568" y="1125419"/>
                          <a:pt x="502598" y="1100906"/>
                          <a:pt x="480312" y="1073312"/>
                        </a:cubicBezTo>
                        <a:cubicBezTo>
                          <a:pt x="458027" y="1045718"/>
                          <a:pt x="472650" y="995024"/>
                          <a:pt x="468745" y="961840"/>
                        </a:cubicBezTo>
                        <a:cubicBezTo>
                          <a:pt x="464840" y="928656"/>
                          <a:pt x="465556" y="890487"/>
                          <a:pt x="456880" y="874207"/>
                        </a:cubicBezTo>
                        <a:cubicBezTo>
                          <a:pt x="448204" y="857927"/>
                          <a:pt x="429965" y="867952"/>
                          <a:pt x="416686" y="864158"/>
                        </a:cubicBezTo>
                        <a:cubicBezTo>
                          <a:pt x="406502" y="861248"/>
                          <a:pt x="396276" y="858282"/>
                          <a:pt x="386541" y="854110"/>
                        </a:cubicBezTo>
                        <a:cubicBezTo>
                          <a:pt x="372773" y="848209"/>
                          <a:pt x="360558" y="838750"/>
                          <a:pt x="346348" y="834013"/>
                        </a:cubicBezTo>
                        <a:cubicBezTo>
                          <a:pt x="330145" y="828612"/>
                          <a:pt x="312853" y="827314"/>
                          <a:pt x="296106" y="823965"/>
                        </a:cubicBezTo>
                        <a:cubicBezTo>
                          <a:pt x="289407" y="790470"/>
                          <a:pt x="283690" y="756764"/>
                          <a:pt x="276009" y="723481"/>
                        </a:cubicBezTo>
                        <a:cubicBezTo>
                          <a:pt x="273627" y="713160"/>
                          <a:pt x="268530" y="703612"/>
                          <a:pt x="265961" y="693336"/>
                        </a:cubicBezTo>
                        <a:cubicBezTo>
                          <a:pt x="261819" y="676767"/>
                          <a:pt x="265386" y="657305"/>
                          <a:pt x="255913" y="643095"/>
                        </a:cubicBezTo>
                        <a:cubicBezTo>
                          <a:pt x="250038" y="634282"/>
                          <a:pt x="235816" y="636396"/>
                          <a:pt x="225768" y="633046"/>
                        </a:cubicBezTo>
                        <a:cubicBezTo>
                          <a:pt x="212370" y="636396"/>
                          <a:pt x="198505" y="638246"/>
                          <a:pt x="185574" y="643095"/>
                        </a:cubicBezTo>
                        <a:cubicBezTo>
                          <a:pt x="171549" y="648354"/>
                          <a:pt x="160360" y="663191"/>
                          <a:pt x="145381" y="663191"/>
                        </a:cubicBezTo>
                        <a:cubicBezTo>
                          <a:pt x="133305" y="663191"/>
                          <a:pt x="125284" y="649794"/>
                          <a:pt x="115236" y="643095"/>
                        </a:cubicBezTo>
                        <a:cubicBezTo>
                          <a:pt x="67382" y="571313"/>
                          <a:pt x="98474" y="588662"/>
                          <a:pt x="34849" y="572756"/>
                        </a:cubicBezTo>
                        <a:cubicBezTo>
                          <a:pt x="23262" y="537993"/>
                          <a:pt x="13628" y="524763"/>
                          <a:pt x="34849" y="482321"/>
                        </a:cubicBezTo>
                        <a:cubicBezTo>
                          <a:pt x="40250" y="471519"/>
                          <a:pt x="54946" y="468923"/>
                          <a:pt x="64994" y="462224"/>
                        </a:cubicBezTo>
                        <a:cubicBezTo>
                          <a:pt x="53093" y="319403"/>
                          <a:pt x="43435" y="375489"/>
                          <a:pt x="32603" y="352228"/>
                        </a:cubicBezTo>
                        <a:cubicBezTo>
                          <a:pt x="21771" y="328967"/>
                          <a:pt x="10048" y="326010"/>
                          <a:pt x="0" y="322660"/>
                        </a:cubicBezTo>
                        <a:cubicBezTo>
                          <a:pt x="99248" y="256495"/>
                          <a:pt x="12723" y="303558"/>
                          <a:pt x="34230" y="239043"/>
                        </a:cubicBezTo>
                        <a:cubicBezTo>
                          <a:pt x="27531" y="222296"/>
                          <a:pt x="44769" y="204619"/>
                          <a:pt x="64994" y="180870"/>
                        </a:cubicBezTo>
                        <a:cubicBezTo>
                          <a:pt x="85219" y="157121"/>
                          <a:pt x="143742" y="102469"/>
                          <a:pt x="155580" y="96550"/>
                        </a:cubicBezTo>
                        <a:cubicBezTo>
                          <a:pt x="182376" y="99899"/>
                          <a:pt x="212395" y="124949"/>
                          <a:pt x="225768" y="140677"/>
                        </a:cubicBezTo>
                        <a:cubicBezTo>
                          <a:pt x="239141" y="156405"/>
                          <a:pt x="231322" y="174442"/>
                          <a:pt x="235816" y="190919"/>
                        </a:cubicBezTo>
                        <a:cubicBezTo>
                          <a:pt x="244927" y="224327"/>
                          <a:pt x="267731" y="308470"/>
                          <a:pt x="316203" y="311499"/>
                        </a:cubicBezTo>
                        <a:lnTo>
                          <a:pt x="476976" y="321547"/>
                        </a:lnTo>
                        <a:cubicBezTo>
                          <a:pt x="487024" y="331595"/>
                          <a:pt x="495297" y="343809"/>
                          <a:pt x="507121" y="351692"/>
                        </a:cubicBezTo>
                        <a:cubicBezTo>
                          <a:pt x="540791" y="374138"/>
                          <a:pt x="599043" y="354877"/>
                          <a:pt x="627702" y="351692"/>
                        </a:cubicBezTo>
                        <a:cubicBezTo>
                          <a:pt x="634401" y="341644"/>
                          <a:pt x="644328" y="333114"/>
                          <a:pt x="647798" y="321547"/>
                        </a:cubicBezTo>
                        <a:cubicBezTo>
                          <a:pt x="654604" y="298862"/>
                          <a:pt x="657847" y="274893"/>
                          <a:pt x="657847" y="251209"/>
                        </a:cubicBezTo>
                        <a:cubicBezTo>
                          <a:pt x="657847" y="240617"/>
                          <a:pt x="650367" y="231340"/>
                          <a:pt x="647798" y="221064"/>
                        </a:cubicBezTo>
                        <a:cubicBezTo>
                          <a:pt x="643656" y="204495"/>
                          <a:pt x="641099" y="187569"/>
                          <a:pt x="637750" y="170822"/>
                        </a:cubicBezTo>
                        <a:cubicBezTo>
                          <a:pt x="669120" y="76715"/>
                          <a:pt x="648959" y="145506"/>
                          <a:pt x="667895" y="60290"/>
                        </a:cubicBezTo>
                        <a:cubicBezTo>
                          <a:pt x="670891" y="46809"/>
                          <a:pt x="669316" y="30881"/>
                          <a:pt x="677943" y="20097"/>
                        </a:cubicBezTo>
                        <a:cubicBezTo>
                          <a:pt x="687677" y="7930"/>
                          <a:pt x="694691" y="0"/>
                          <a:pt x="70808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vi-VN"/>
                  </a:p>
                </p:txBody>
              </p:sp>
              <p:sp>
                <p:nvSpPr>
                  <p:cNvPr id="34" name="Hộp Văn bản 25">
                    <a:extLst>
                      <a:ext uri="{FF2B5EF4-FFF2-40B4-BE49-F238E27FC236}">
                        <a16:creationId xmlns:a16="http://schemas.microsoft.com/office/drawing/2014/main" id="{D09C1708-74D2-4221-B9E0-BFD095A6BED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75831" y="3786699"/>
                    <a:ext cx="693336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r>
                      <a:rPr lang="en-US" altLang="vi-VN"/>
                      <a:t>HÀ NỘI</a:t>
                    </a:r>
                    <a:endParaRPr lang="vi-VN" altLang="vi-VN"/>
                  </a:p>
                </p:txBody>
              </p:sp>
            </p:grpSp>
          </p:grpSp>
          <p:sp>
            <p:nvSpPr>
              <p:cNvPr id="30" name="Hộp Văn bản 34">
                <a:extLst>
                  <a:ext uri="{FF2B5EF4-FFF2-40B4-BE49-F238E27FC236}">
                    <a16:creationId xmlns:a16="http://schemas.microsoft.com/office/drawing/2014/main" id="{7DC2200C-59AC-4739-904B-F83C422F10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9595" y="3704353"/>
                <a:ext cx="14644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vi-VN"/>
                  <a:t>BẮC GIANG</a:t>
                </a:r>
                <a:endParaRPr lang="vi-VN" altLang="vi-VN"/>
              </a:p>
            </p:txBody>
          </p:sp>
        </p:grpSp>
        <p:sp>
          <p:nvSpPr>
            <p:cNvPr id="12" name="Hộp Văn bản 20">
              <a:extLst>
                <a:ext uri="{FF2B5EF4-FFF2-40B4-BE49-F238E27FC236}">
                  <a16:creationId xmlns:a16="http://schemas.microsoft.com/office/drawing/2014/main" id="{F6CF0608-4447-4219-91AA-775538EE3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074" y="4071486"/>
              <a:ext cx="5334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900"/>
                <a:t>BẮC NINH</a:t>
              </a:r>
              <a:endParaRPr lang="vi-VN" altLang="vi-VN" sz="900"/>
            </a:p>
          </p:txBody>
        </p:sp>
        <p:sp>
          <p:nvSpPr>
            <p:cNvPr id="20" name="Hộp Văn bản 30">
              <a:extLst>
                <a:ext uri="{FF2B5EF4-FFF2-40B4-BE49-F238E27FC236}">
                  <a16:creationId xmlns:a16="http://schemas.microsoft.com/office/drawing/2014/main" id="{559D60B2-2E2F-48D2-A5B5-11DB41201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6286" y="3705913"/>
              <a:ext cx="5334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1100" dirty="0" err="1"/>
                <a:t>VĨNH</a:t>
              </a:r>
              <a:r>
                <a:rPr lang="en-US" altLang="vi-VN" sz="1100" dirty="0"/>
                <a:t> </a:t>
              </a:r>
              <a:r>
                <a:rPr lang="en-US" altLang="vi-VN" sz="1100" dirty="0" err="1"/>
                <a:t>PHÚC</a:t>
              </a:r>
              <a:endParaRPr lang="vi-VN" altLang="vi-VN" sz="1100" dirty="0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F1F3AAC9-780F-4CF3-A061-AD2247A60165}"/>
                </a:ext>
              </a:extLst>
            </p:cNvPr>
            <p:cNvSpPr txBox="1"/>
            <p:nvPr/>
          </p:nvSpPr>
          <p:spPr>
            <a:xfrm>
              <a:off x="6463306" y="4459731"/>
              <a:ext cx="533425" cy="4159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dirty="0" err="1"/>
                <a:t>HƯNG</a:t>
              </a:r>
              <a:r>
                <a:rPr lang="en-US" sz="1050" dirty="0"/>
                <a:t> </a:t>
              </a:r>
              <a:r>
                <a:rPr lang="en-US" sz="1050" dirty="0" err="1"/>
                <a:t>YÊN</a:t>
              </a:r>
              <a:endParaRPr lang="vi-VN" sz="1050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F9EA409-04A7-4C2C-A554-2E8E06B3A673}"/>
                </a:ext>
              </a:extLst>
            </p:cNvPr>
            <p:cNvSpPr txBox="1"/>
            <p:nvPr/>
          </p:nvSpPr>
          <p:spPr>
            <a:xfrm>
              <a:off x="6256922" y="4885179"/>
              <a:ext cx="533425" cy="4302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dirty="0" err="1"/>
                <a:t>HÀ</a:t>
              </a:r>
              <a:r>
                <a:rPr lang="en-US" sz="1050" dirty="0"/>
                <a:t> NAM</a:t>
              </a:r>
              <a:endParaRPr lang="vi-VN" sz="1050" dirty="0"/>
            </a:p>
          </p:txBody>
        </p:sp>
        <p:sp>
          <p:nvSpPr>
            <p:cNvPr id="23" name="Hộp Văn bản 45">
              <a:extLst>
                <a:ext uri="{FF2B5EF4-FFF2-40B4-BE49-F238E27FC236}">
                  <a16:creationId xmlns:a16="http://schemas.microsoft.com/office/drawing/2014/main" id="{2285F25A-F88D-4106-A52B-4A412F6A1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7962" y="5530334"/>
              <a:ext cx="14644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/>
                <a:t>THANH HÓA</a:t>
              </a:r>
              <a:endParaRPr lang="vi-VN" altLang="vi-VN"/>
            </a:p>
          </p:txBody>
        </p:sp>
        <p:sp>
          <p:nvSpPr>
            <p:cNvPr id="24" name="Hộp Văn bản 46">
              <a:extLst>
                <a:ext uri="{FF2B5EF4-FFF2-40B4-BE49-F238E27FC236}">
                  <a16:creationId xmlns:a16="http://schemas.microsoft.com/office/drawing/2014/main" id="{9F0B0704-FD74-4670-B7BD-7F3AE2B22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82191">
              <a:off x="6083763" y="5402566"/>
              <a:ext cx="8154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vi-VN" sz="1100"/>
                <a:t>NINH BÌNH</a:t>
              </a:r>
              <a:endParaRPr lang="vi-VN" altLang="vi-VN" sz="1100"/>
            </a:p>
          </p:txBody>
        </p:sp>
        <p:sp>
          <p:nvSpPr>
            <p:cNvPr id="25" name="Hộp Văn bản 47">
              <a:extLst>
                <a:ext uri="{FF2B5EF4-FFF2-40B4-BE49-F238E27FC236}">
                  <a16:creationId xmlns:a16="http://schemas.microsoft.com/office/drawing/2014/main" id="{53C0BC83-35D4-4E18-977F-4A346A572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8622" y="4269813"/>
              <a:ext cx="5639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HẢI</a:t>
              </a:r>
            </a:p>
            <a:p>
              <a:pPr algn="ctr"/>
              <a:r>
                <a:rPr lang="en-US" altLang="vi-VN" sz="900"/>
                <a:t>DƯƠNG</a:t>
              </a:r>
              <a:endParaRPr lang="vi-VN" altLang="vi-VN" sz="900"/>
            </a:p>
          </p:txBody>
        </p:sp>
        <p:sp>
          <p:nvSpPr>
            <p:cNvPr id="26" name="Hộp Văn bản 48">
              <a:extLst>
                <a:ext uri="{FF2B5EF4-FFF2-40B4-BE49-F238E27FC236}">
                  <a16:creationId xmlns:a16="http://schemas.microsoft.com/office/drawing/2014/main" id="{5B6A8A32-FEF9-467C-8682-27CB93BCE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5386" y="4502760"/>
              <a:ext cx="7519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HẢI </a:t>
              </a:r>
            </a:p>
            <a:p>
              <a:pPr algn="ctr"/>
              <a:r>
                <a:rPr lang="en-US" altLang="vi-VN" sz="900"/>
                <a:t>PHÒNG</a:t>
              </a:r>
              <a:endParaRPr lang="vi-VN" altLang="vi-VN" sz="900"/>
            </a:p>
          </p:txBody>
        </p:sp>
        <p:sp>
          <p:nvSpPr>
            <p:cNvPr id="27" name="Hộp Văn bản 49">
              <a:extLst>
                <a:ext uri="{FF2B5EF4-FFF2-40B4-BE49-F238E27FC236}">
                  <a16:creationId xmlns:a16="http://schemas.microsoft.com/office/drawing/2014/main" id="{12A7CF33-D925-4861-B992-07DE0A2EC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9337" y="4998524"/>
              <a:ext cx="75199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THÁI BÌNH</a:t>
              </a:r>
            </a:p>
          </p:txBody>
        </p:sp>
        <p:sp>
          <p:nvSpPr>
            <p:cNvPr id="28" name="Hộp Văn bản 50">
              <a:extLst>
                <a:ext uri="{FF2B5EF4-FFF2-40B4-BE49-F238E27FC236}">
                  <a16:creationId xmlns:a16="http://schemas.microsoft.com/office/drawing/2014/main" id="{F18AF3CC-EECC-4C1A-8FEF-58CBF2D1A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8218" y="5340406"/>
              <a:ext cx="588692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vi-VN" sz="900"/>
                <a:t>NAM ĐỊNH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142E39A5-2DE8-435C-AAAD-2B62FF5FF9C5}"/>
              </a:ext>
            </a:extLst>
          </p:cNvPr>
          <p:cNvGrpSpPr/>
          <p:nvPr/>
        </p:nvGrpSpPr>
        <p:grpSpPr>
          <a:xfrm>
            <a:off x="5257801" y="857503"/>
            <a:ext cx="2667890" cy="3038525"/>
            <a:chOff x="5901354" y="842225"/>
            <a:chExt cx="1995425" cy="2976037"/>
          </a:xfrm>
        </p:grpSpPr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6773ED6A-EBD4-4A23-9DB2-40417177A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1354" y="842225"/>
              <a:ext cx="1437596" cy="27035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DF29A44-96C0-4C88-A6A6-2DB42426D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279" y="862587"/>
              <a:ext cx="810671" cy="29279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7DA5183D-96E5-4B2A-AC86-F90CB66DC6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47379" y="865816"/>
              <a:ext cx="549400" cy="2952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nối Thẳng 36">
              <a:extLst>
                <a:ext uri="{FF2B5EF4-FFF2-40B4-BE49-F238E27FC236}">
                  <a16:creationId xmlns:a16="http://schemas.microsoft.com/office/drawing/2014/main" id="{E12FD98B-B789-4610-A28A-43DFC93AF0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3212" y="862587"/>
              <a:ext cx="325737" cy="24894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21">
            <a:extLst>
              <a:ext uri="{FF2B5EF4-FFF2-40B4-BE49-F238E27FC236}">
                <a16:creationId xmlns:a16="http://schemas.microsoft.com/office/drawing/2014/main" id="{7733DAE6-A943-4098-BCCC-CDEFDC4D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152" y="2075430"/>
            <a:ext cx="3582848" cy="743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eaLnBrk="1" hangingPunct="1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alt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585912" y="30483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17">
            <a:extLst>
              <a:ext uri="{FF2B5EF4-FFF2-40B4-BE49-F238E27FC236}">
                <a16:creationId xmlns:a16="http://schemas.microsoft.com/office/drawing/2014/main" id="{9A56212C-15E7-4422-9215-0951C7BD2399}"/>
              </a:ext>
            </a:extLst>
          </p:cNvPr>
          <p:cNvSpPr txBox="1"/>
          <p:nvPr/>
        </p:nvSpPr>
        <p:spPr>
          <a:xfrm>
            <a:off x="-1" y="6150277"/>
            <a:ext cx="12192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31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334130" y="1981200"/>
            <a:ext cx="3147945" cy="2482850"/>
          </a:xfrm>
          <a:prstGeom prst="ellipse">
            <a:avLst/>
          </a:prstGeom>
          <a:solidFill>
            <a:srgbClr val="B6F6F8"/>
          </a:solidFill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</a:p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26438" y="1524000"/>
            <a:ext cx="5435548" cy="9144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351944" y="2949575"/>
            <a:ext cx="5621737" cy="9144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351944" y="4321175"/>
            <a:ext cx="5621737" cy="9906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3482074" y="1981200"/>
            <a:ext cx="2869868" cy="14255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498851" y="3451225"/>
            <a:ext cx="2853091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454401" y="3489932"/>
            <a:ext cx="2897541" cy="1205287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147425" y="5553637"/>
            <a:ext cx="968375" cy="14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0" y="152401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ình bình hành 9">
            <a:extLst>
              <a:ext uri="{FF2B5EF4-FFF2-40B4-BE49-F238E27FC236}">
                <a16:creationId xmlns:a16="http://schemas.microsoft.com/office/drawing/2014/main" id="{A8A7BC5B-2636-4562-8A8E-F0EF815C6FD7}"/>
              </a:ext>
            </a:extLst>
          </p:cNvPr>
          <p:cNvSpPr/>
          <p:nvPr/>
        </p:nvSpPr>
        <p:spPr>
          <a:xfrm>
            <a:off x="5027998" y="2065507"/>
            <a:ext cx="7164002" cy="4792493"/>
          </a:xfrm>
          <a:prstGeom prst="parallelogram">
            <a:avLst>
              <a:gd name="adj" fmla="val 33517"/>
            </a:avLst>
          </a:prstGeom>
          <a:blipFill>
            <a:blip r:embed="rId3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8BA88608-6188-4B57-A40C-BB084C0D1EFB}"/>
              </a:ext>
            </a:extLst>
          </p:cNvPr>
          <p:cNvSpPr txBox="1"/>
          <p:nvPr/>
        </p:nvSpPr>
        <p:spPr>
          <a:xfrm>
            <a:off x="7472629" y="1140981"/>
            <a:ext cx="4126326" cy="705386"/>
          </a:xfrm>
          <a:prstGeom prst="roundRect">
            <a:avLst>
              <a:gd name="adj" fmla="val 45234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66" y="995867"/>
            <a:ext cx="3296106" cy="17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691" y="2971799"/>
            <a:ext cx="3235571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l_fi" descr="http://www.khoahoc.com.vn/photos/Image/2007/10/17/Pineapple_du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1057340"/>
            <a:ext cx="2286000" cy="31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l_fi" descr="http://www2.vietbao.vn/images/vn2/kinh-te/20583875_images1013035_vai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76799"/>
            <a:ext cx="3226862" cy="192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12814"/>
            <a:ext cx="1905000" cy="153193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057400" y="1138239"/>
            <a:ext cx="10134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" name="Freeform 6"/>
          <p:cNvSpPr/>
          <p:nvPr/>
        </p:nvSpPr>
        <p:spPr>
          <a:xfrm>
            <a:off x="2057400" y="2514600"/>
            <a:ext cx="10134600" cy="1431726"/>
          </a:xfrm>
          <a:custGeom>
            <a:avLst/>
            <a:gdLst>
              <a:gd name="connsiteX0" fmla="*/ 238626 w 1431726"/>
              <a:gd name="connsiteY0" fmla="*/ 0 h 6991018"/>
              <a:gd name="connsiteX1" fmla="*/ 1193100 w 1431726"/>
              <a:gd name="connsiteY1" fmla="*/ 0 h 6991018"/>
              <a:gd name="connsiteX2" fmla="*/ 1431726 w 1431726"/>
              <a:gd name="connsiteY2" fmla="*/ 238626 h 6991018"/>
              <a:gd name="connsiteX3" fmla="*/ 1431726 w 1431726"/>
              <a:gd name="connsiteY3" fmla="*/ 6991018 h 6991018"/>
              <a:gd name="connsiteX4" fmla="*/ 1431726 w 1431726"/>
              <a:gd name="connsiteY4" fmla="*/ 6991018 h 6991018"/>
              <a:gd name="connsiteX5" fmla="*/ 0 w 1431726"/>
              <a:gd name="connsiteY5" fmla="*/ 6991018 h 6991018"/>
              <a:gd name="connsiteX6" fmla="*/ 0 w 1431726"/>
              <a:gd name="connsiteY6" fmla="*/ 6991018 h 6991018"/>
              <a:gd name="connsiteX7" fmla="*/ 0 w 1431726"/>
              <a:gd name="connsiteY7" fmla="*/ 238626 h 6991018"/>
              <a:gd name="connsiteX8" fmla="*/ 238626 w 1431726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726" h="6991018">
                <a:moveTo>
                  <a:pt x="1431726" y="1165194"/>
                </a:moveTo>
                <a:lnTo>
                  <a:pt x="1431726" y="5825824"/>
                </a:lnTo>
                <a:cubicBezTo>
                  <a:pt x="1431726" y="6469345"/>
                  <a:pt x="1409847" y="6991018"/>
                  <a:pt x="1382857" y="6991018"/>
                </a:cubicBezTo>
                <a:lnTo>
                  <a:pt x="0" y="6991018"/>
                </a:lnTo>
                <a:lnTo>
                  <a:pt x="0" y="6991018"/>
                </a:lnTo>
                <a:lnTo>
                  <a:pt x="0" y="0"/>
                </a:lnTo>
                <a:lnTo>
                  <a:pt x="0" y="0"/>
                </a:lnTo>
                <a:lnTo>
                  <a:pt x="1382857" y="0"/>
                </a:lnTo>
                <a:cubicBezTo>
                  <a:pt x="1409847" y="0"/>
                  <a:pt x="1431726" y="521673"/>
                  <a:pt x="1431726" y="116519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9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93715" rIns="317540" bIns="193717" spcCol="1270" anchor="ctr"/>
          <a:lstStyle/>
          <a:p>
            <a:pPr marL="0" lvl="1" algn="just">
              <a:buFontTx/>
              <a:buChar char="••"/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1" algn="just">
              <a:buFontTx/>
              <a:buChar char="••"/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H1, H2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2620030"/>
            <a:ext cx="1866134" cy="1281824"/>
          </a:xfrm>
          <a:custGeom>
            <a:avLst/>
            <a:gdLst>
              <a:gd name="connsiteX0" fmla="*/ 0 w 1789934"/>
              <a:gd name="connsiteY0" fmla="*/ 213642 h 1281824"/>
              <a:gd name="connsiteX1" fmla="*/ 213642 w 1789934"/>
              <a:gd name="connsiteY1" fmla="*/ 0 h 1281824"/>
              <a:gd name="connsiteX2" fmla="*/ 1576292 w 1789934"/>
              <a:gd name="connsiteY2" fmla="*/ 0 h 1281824"/>
              <a:gd name="connsiteX3" fmla="*/ 1789934 w 1789934"/>
              <a:gd name="connsiteY3" fmla="*/ 213642 h 1281824"/>
              <a:gd name="connsiteX4" fmla="*/ 1789934 w 1789934"/>
              <a:gd name="connsiteY4" fmla="*/ 1068182 h 1281824"/>
              <a:gd name="connsiteX5" fmla="*/ 1576292 w 1789934"/>
              <a:gd name="connsiteY5" fmla="*/ 1281824 h 1281824"/>
              <a:gd name="connsiteX6" fmla="*/ 213642 w 1789934"/>
              <a:gd name="connsiteY6" fmla="*/ 1281824 h 1281824"/>
              <a:gd name="connsiteX7" fmla="*/ 0 w 1789934"/>
              <a:gd name="connsiteY7" fmla="*/ 1068182 h 1281824"/>
              <a:gd name="connsiteX8" fmla="*/ 0 w 1789934"/>
              <a:gd name="connsiteY8" fmla="*/ 213642 h 128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281824">
                <a:moveTo>
                  <a:pt x="0" y="213642"/>
                </a:moveTo>
                <a:cubicBezTo>
                  <a:pt x="0" y="95651"/>
                  <a:pt x="95651" y="0"/>
                  <a:pt x="213642" y="0"/>
                </a:cubicBezTo>
                <a:lnTo>
                  <a:pt x="1576292" y="0"/>
                </a:lnTo>
                <a:cubicBezTo>
                  <a:pt x="1694283" y="0"/>
                  <a:pt x="1789934" y="95651"/>
                  <a:pt x="1789934" y="213642"/>
                </a:cubicBezTo>
                <a:lnTo>
                  <a:pt x="1789934" y="1068182"/>
                </a:lnTo>
                <a:cubicBezTo>
                  <a:pt x="1789934" y="1186173"/>
                  <a:pt x="1694283" y="1281824"/>
                  <a:pt x="1576292" y="1281824"/>
                </a:cubicBezTo>
                <a:lnTo>
                  <a:pt x="213642" y="1281824"/>
                </a:lnTo>
                <a:cubicBezTo>
                  <a:pt x="95651" y="1281824"/>
                  <a:pt x="0" y="1186173"/>
                  <a:pt x="0" y="1068182"/>
                </a:cubicBezTo>
                <a:lnTo>
                  <a:pt x="0" y="213642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4013" tIns="108293" rIns="154013" bIns="108293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9" name="Freeform 8"/>
          <p:cNvSpPr/>
          <p:nvPr/>
        </p:nvSpPr>
        <p:spPr>
          <a:xfrm>
            <a:off x="2057400" y="4161522"/>
            <a:ext cx="10134600" cy="984140"/>
          </a:xfrm>
          <a:custGeom>
            <a:avLst/>
            <a:gdLst>
              <a:gd name="connsiteX0" fmla="*/ 164027 w 984140"/>
              <a:gd name="connsiteY0" fmla="*/ 0 h 6991018"/>
              <a:gd name="connsiteX1" fmla="*/ 820113 w 984140"/>
              <a:gd name="connsiteY1" fmla="*/ 0 h 6991018"/>
              <a:gd name="connsiteX2" fmla="*/ 984140 w 984140"/>
              <a:gd name="connsiteY2" fmla="*/ 164027 h 6991018"/>
              <a:gd name="connsiteX3" fmla="*/ 984140 w 984140"/>
              <a:gd name="connsiteY3" fmla="*/ 6991018 h 6991018"/>
              <a:gd name="connsiteX4" fmla="*/ 984140 w 984140"/>
              <a:gd name="connsiteY4" fmla="*/ 6991018 h 6991018"/>
              <a:gd name="connsiteX5" fmla="*/ 0 w 984140"/>
              <a:gd name="connsiteY5" fmla="*/ 6991018 h 6991018"/>
              <a:gd name="connsiteX6" fmla="*/ 0 w 984140"/>
              <a:gd name="connsiteY6" fmla="*/ 6991018 h 6991018"/>
              <a:gd name="connsiteX7" fmla="*/ 0 w 984140"/>
              <a:gd name="connsiteY7" fmla="*/ 164027 h 6991018"/>
              <a:gd name="connsiteX8" fmla="*/ 164027 w 984140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140" h="6991018">
                <a:moveTo>
                  <a:pt x="984140" y="1165198"/>
                </a:moveTo>
                <a:lnTo>
                  <a:pt x="984140" y="5825820"/>
                </a:lnTo>
                <a:cubicBezTo>
                  <a:pt x="984140" y="6469342"/>
                  <a:pt x="973802" y="6991014"/>
                  <a:pt x="961050" y="6991014"/>
                </a:cubicBezTo>
                <a:lnTo>
                  <a:pt x="0" y="6991014"/>
                </a:lnTo>
                <a:lnTo>
                  <a:pt x="0" y="6991014"/>
                </a:lnTo>
                <a:lnTo>
                  <a:pt x="0" y="4"/>
                </a:lnTo>
                <a:lnTo>
                  <a:pt x="0" y="4"/>
                </a:lnTo>
                <a:lnTo>
                  <a:pt x="961050" y="4"/>
                </a:lnTo>
                <a:cubicBezTo>
                  <a:pt x="973802" y="4"/>
                  <a:pt x="984140" y="521676"/>
                  <a:pt x="984140" y="116519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5">
              <a:tint val="40000"/>
              <a:alpha val="90000"/>
              <a:hueOff val="5783681"/>
              <a:satOff val="10001"/>
              <a:lumOff val="1236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40000"/>
              <a:alpha val="90000"/>
              <a:hueOff val="5783681"/>
              <a:satOff val="10001"/>
              <a:lumOff val="123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0" tIns="171867" rIns="295692" bIns="171867" spcCol="1270" anchor="ctr"/>
          <a:lstStyle/>
          <a:p>
            <a:pPr marL="0" lvl="1" algn="just">
              <a:buFontTx/>
              <a:buChar char="••"/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1" algn="just">
              <a:buFontTx/>
              <a:buChar char="••"/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 ở đây được trồng để làm gì?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433" y="4066288"/>
            <a:ext cx="1846701" cy="1174606"/>
          </a:xfrm>
          <a:custGeom>
            <a:avLst/>
            <a:gdLst>
              <a:gd name="connsiteX0" fmla="*/ 0 w 1789934"/>
              <a:gd name="connsiteY0" fmla="*/ 195772 h 1174606"/>
              <a:gd name="connsiteX1" fmla="*/ 195772 w 1789934"/>
              <a:gd name="connsiteY1" fmla="*/ 0 h 1174606"/>
              <a:gd name="connsiteX2" fmla="*/ 1594162 w 1789934"/>
              <a:gd name="connsiteY2" fmla="*/ 0 h 1174606"/>
              <a:gd name="connsiteX3" fmla="*/ 1789934 w 1789934"/>
              <a:gd name="connsiteY3" fmla="*/ 195772 h 1174606"/>
              <a:gd name="connsiteX4" fmla="*/ 1789934 w 1789934"/>
              <a:gd name="connsiteY4" fmla="*/ 978834 h 1174606"/>
              <a:gd name="connsiteX5" fmla="*/ 1594162 w 1789934"/>
              <a:gd name="connsiteY5" fmla="*/ 1174606 h 1174606"/>
              <a:gd name="connsiteX6" fmla="*/ 195772 w 1789934"/>
              <a:gd name="connsiteY6" fmla="*/ 1174606 h 1174606"/>
              <a:gd name="connsiteX7" fmla="*/ 0 w 1789934"/>
              <a:gd name="connsiteY7" fmla="*/ 978834 h 1174606"/>
              <a:gd name="connsiteX8" fmla="*/ 0 w 1789934"/>
              <a:gd name="connsiteY8" fmla="*/ 195772 h 11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174606">
                <a:moveTo>
                  <a:pt x="0" y="195772"/>
                </a:moveTo>
                <a:cubicBezTo>
                  <a:pt x="0" y="87650"/>
                  <a:pt x="87650" y="0"/>
                  <a:pt x="195772" y="0"/>
                </a:cubicBezTo>
                <a:lnTo>
                  <a:pt x="1594162" y="0"/>
                </a:lnTo>
                <a:cubicBezTo>
                  <a:pt x="1702284" y="0"/>
                  <a:pt x="1789934" y="87650"/>
                  <a:pt x="1789934" y="195772"/>
                </a:cubicBezTo>
                <a:lnTo>
                  <a:pt x="1789934" y="978834"/>
                </a:lnTo>
                <a:cubicBezTo>
                  <a:pt x="1789934" y="1086956"/>
                  <a:pt x="1702284" y="1174606"/>
                  <a:pt x="1594162" y="1174606"/>
                </a:cubicBezTo>
                <a:lnTo>
                  <a:pt x="195772" y="1174606"/>
                </a:lnTo>
                <a:cubicBezTo>
                  <a:pt x="87650" y="1174606"/>
                  <a:pt x="0" y="1086956"/>
                  <a:pt x="0" y="978834"/>
                </a:cubicBezTo>
                <a:lnTo>
                  <a:pt x="0" y="19577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5589159"/>
              <a:satOff val="-4817"/>
              <a:lumOff val="6373"/>
              <a:alphaOff val="0"/>
            </a:schemeClr>
          </a:fillRef>
          <a:effectRef idx="2">
            <a:schemeClr val="accent5">
              <a:hueOff val="5589159"/>
              <a:satOff val="-4817"/>
              <a:lumOff val="6373"/>
              <a:alphaOff val="0"/>
            </a:schemeClr>
          </a:effectRef>
          <a:fontRef idx="minor">
            <a:schemeClr val="lt1"/>
          </a:fontRef>
        </p:style>
        <p:txBody>
          <a:bodyPr lIns="148780" tIns="103060" rIns="148780" bIns="103060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1" name="Freeform 10"/>
          <p:cNvSpPr/>
          <p:nvPr/>
        </p:nvSpPr>
        <p:spPr>
          <a:xfrm>
            <a:off x="2057400" y="5335784"/>
            <a:ext cx="10134599" cy="1322847"/>
          </a:xfrm>
          <a:custGeom>
            <a:avLst/>
            <a:gdLst>
              <a:gd name="connsiteX0" fmla="*/ 193969 w 1163793"/>
              <a:gd name="connsiteY0" fmla="*/ 0 h 6991018"/>
              <a:gd name="connsiteX1" fmla="*/ 969824 w 1163793"/>
              <a:gd name="connsiteY1" fmla="*/ 0 h 6991018"/>
              <a:gd name="connsiteX2" fmla="*/ 1163793 w 1163793"/>
              <a:gd name="connsiteY2" fmla="*/ 193969 h 6991018"/>
              <a:gd name="connsiteX3" fmla="*/ 1163793 w 1163793"/>
              <a:gd name="connsiteY3" fmla="*/ 6991018 h 6991018"/>
              <a:gd name="connsiteX4" fmla="*/ 1163793 w 1163793"/>
              <a:gd name="connsiteY4" fmla="*/ 6991018 h 6991018"/>
              <a:gd name="connsiteX5" fmla="*/ 0 w 1163793"/>
              <a:gd name="connsiteY5" fmla="*/ 6991018 h 6991018"/>
              <a:gd name="connsiteX6" fmla="*/ 0 w 1163793"/>
              <a:gd name="connsiteY6" fmla="*/ 6991018 h 6991018"/>
              <a:gd name="connsiteX7" fmla="*/ 0 w 1163793"/>
              <a:gd name="connsiteY7" fmla="*/ 193969 h 6991018"/>
              <a:gd name="connsiteX8" fmla="*/ 193969 w 1163793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793" h="6991018">
                <a:moveTo>
                  <a:pt x="1163793" y="1165193"/>
                </a:moveTo>
                <a:lnTo>
                  <a:pt x="1163793" y="5825825"/>
                </a:lnTo>
                <a:cubicBezTo>
                  <a:pt x="1163793" y="6469341"/>
                  <a:pt x="1149336" y="6991015"/>
                  <a:pt x="1131503" y="6991015"/>
                </a:cubicBezTo>
                <a:lnTo>
                  <a:pt x="0" y="6991015"/>
                </a:lnTo>
                <a:lnTo>
                  <a:pt x="0" y="6991015"/>
                </a:lnTo>
                <a:lnTo>
                  <a:pt x="0" y="3"/>
                </a:lnTo>
                <a:lnTo>
                  <a:pt x="0" y="3"/>
                </a:lnTo>
                <a:lnTo>
                  <a:pt x="1131503" y="3"/>
                </a:lnTo>
                <a:cubicBezTo>
                  <a:pt x="1149336" y="3"/>
                  <a:pt x="1163793" y="521677"/>
                  <a:pt x="1163793" y="11651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47651" tIns="180637" rIns="304462" bIns="180638" anchor="ctr"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just" eaLnBrk="1" hangingPunct="1">
              <a:buFontTx/>
              <a:buChar char="•"/>
            </a:pP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sát H3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ko-KR" altLang="en-US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ko-KR" altLang="en-US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1" algn="just" eaLnBrk="1" hangingPunct="1">
              <a:buFontTx/>
              <a:buChar char="•"/>
            </a:pP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Freeform 12"/>
          <p:cNvSpPr/>
          <p:nvPr/>
        </p:nvSpPr>
        <p:spPr>
          <a:xfrm>
            <a:off x="19433" y="5324973"/>
            <a:ext cx="1789934" cy="1174606"/>
          </a:xfrm>
          <a:custGeom>
            <a:avLst/>
            <a:gdLst>
              <a:gd name="connsiteX0" fmla="*/ 0 w 1789934"/>
              <a:gd name="connsiteY0" fmla="*/ 195772 h 1174606"/>
              <a:gd name="connsiteX1" fmla="*/ 195772 w 1789934"/>
              <a:gd name="connsiteY1" fmla="*/ 0 h 1174606"/>
              <a:gd name="connsiteX2" fmla="*/ 1594162 w 1789934"/>
              <a:gd name="connsiteY2" fmla="*/ 0 h 1174606"/>
              <a:gd name="connsiteX3" fmla="*/ 1789934 w 1789934"/>
              <a:gd name="connsiteY3" fmla="*/ 195772 h 1174606"/>
              <a:gd name="connsiteX4" fmla="*/ 1789934 w 1789934"/>
              <a:gd name="connsiteY4" fmla="*/ 978834 h 1174606"/>
              <a:gd name="connsiteX5" fmla="*/ 1594162 w 1789934"/>
              <a:gd name="connsiteY5" fmla="*/ 1174606 h 1174606"/>
              <a:gd name="connsiteX6" fmla="*/ 195772 w 1789934"/>
              <a:gd name="connsiteY6" fmla="*/ 1174606 h 1174606"/>
              <a:gd name="connsiteX7" fmla="*/ 0 w 1789934"/>
              <a:gd name="connsiteY7" fmla="*/ 978834 h 1174606"/>
              <a:gd name="connsiteX8" fmla="*/ 0 w 1789934"/>
              <a:gd name="connsiteY8" fmla="*/ 195772 h 11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174606">
                <a:moveTo>
                  <a:pt x="0" y="195772"/>
                </a:moveTo>
                <a:cubicBezTo>
                  <a:pt x="0" y="87650"/>
                  <a:pt x="87650" y="0"/>
                  <a:pt x="195772" y="0"/>
                </a:cubicBezTo>
                <a:lnTo>
                  <a:pt x="1594162" y="0"/>
                </a:lnTo>
                <a:cubicBezTo>
                  <a:pt x="1702284" y="0"/>
                  <a:pt x="1789934" y="87650"/>
                  <a:pt x="1789934" y="195772"/>
                </a:cubicBezTo>
                <a:lnTo>
                  <a:pt x="1789934" y="978834"/>
                </a:lnTo>
                <a:cubicBezTo>
                  <a:pt x="1789934" y="1086956"/>
                  <a:pt x="1702284" y="1174606"/>
                  <a:pt x="1594162" y="1174606"/>
                </a:cubicBezTo>
                <a:lnTo>
                  <a:pt x="195772" y="1174606"/>
                </a:lnTo>
                <a:cubicBezTo>
                  <a:pt x="87650" y="1174606"/>
                  <a:pt x="0" y="1086956"/>
                  <a:pt x="0" y="978834"/>
                </a:cubicBezTo>
                <a:lnTo>
                  <a:pt x="0" y="195772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11178319"/>
              <a:satOff val="-9634"/>
              <a:lumOff val="12746"/>
              <a:alphaOff val="0"/>
            </a:schemeClr>
          </a:effectRef>
          <a:fontRef idx="minor">
            <a:schemeClr val="lt1"/>
          </a:fontRef>
        </p:style>
        <p:txBody>
          <a:bodyPr lIns="148780" tIns="103060" rIns="148780" bIns="103060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885520086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9" y="2359026"/>
            <a:ext cx="38750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/>
          <p:nvPr/>
        </p:nvGrpSpPr>
        <p:grpSpPr>
          <a:xfrm>
            <a:off x="2337933" y="860317"/>
            <a:ext cx="9024938" cy="1431726"/>
            <a:chOff x="2373023" y="-8011"/>
            <a:chExt cx="6991018" cy="14317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152669" y="-2787657"/>
              <a:ext cx="1431726" cy="699101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90000"/>
              </a:schemeClr>
            </a:solidFill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 Same Side Corner Rectangle 4"/>
            <p:cNvSpPr/>
            <p:nvPr/>
          </p:nvSpPr>
          <p:spPr>
            <a:xfrm>
              <a:off x="2373023" y="71138"/>
              <a:ext cx="6924964" cy="1291944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 algn="just">
                <a:spcBef>
                  <a:spcPct val="0"/>
                </a:spcBef>
                <a:buFontTx/>
                <a:buChar char="••"/>
                <a:defRPr/>
              </a:pP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  <a:p>
              <a:pPr marL="0" lvl="1" algn="just">
                <a:spcBef>
                  <a:spcPct val="0"/>
                </a:spcBef>
                <a:buFontTx/>
                <a:buChar char="••"/>
                <a:defRPr/>
              </a:pP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H1, H2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355851"/>
            <a:ext cx="4281488" cy="2892425"/>
          </a:xfrm>
        </p:spPr>
      </p:pic>
      <p:sp>
        <p:nvSpPr>
          <p:cNvPr id="17" name="TextBox 16"/>
          <p:cNvSpPr txBox="1"/>
          <p:nvPr/>
        </p:nvSpPr>
        <p:spPr>
          <a:xfrm>
            <a:off x="1822450" y="5791200"/>
            <a:ext cx="8464550" cy="9794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16163" y="5330826"/>
            <a:ext cx="3200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u="none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 chè ở Thái Nguyên</a:t>
            </a:r>
            <a:endParaRPr lang="vi-VN" altLang="vi-VN" sz="2400" b="1" i="1" u="none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07101" y="5330826"/>
            <a:ext cx="45132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i="1" u="none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trại trồng vải ở Bắc Giang</a:t>
            </a:r>
            <a:endParaRPr lang="vi-VN" altLang="vi-VN" sz="2400" b="1" i="1" u="none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0" y="838200"/>
            <a:ext cx="1866134" cy="1281824"/>
          </a:xfrm>
          <a:custGeom>
            <a:avLst/>
            <a:gdLst>
              <a:gd name="connsiteX0" fmla="*/ 0 w 1789934"/>
              <a:gd name="connsiteY0" fmla="*/ 213642 h 1281824"/>
              <a:gd name="connsiteX1" fmla="*/ 213642 w 1789934"/>
              <a:gd name="connsiteY1" fmla="*/ 0 h 1281824"/>
              <a:gd name="connsiteX2" fmla="*/ 1576292 w 1789934"/>
              <a:gd name="connsiteY2" fmla="*/ 0 h 1281824"/>
              <a:gd name="connsiteX3" fmla="*/ 1789934 w 1789934"/>
              <a:gd name="connsiteY3" fmla="*/ 213642 h 1281824"/>
              <a:gd name="connsiteX4" fmla="*/ 1789934 w 1789934"/>
              <a:gd name="connsiteY4" fmla="*/ 1068182 h 1281824"/>
              <a:gd name="connsiteX5" fmla="*/ 1576292 w 1789934"/>
              <a:gd name="connsiteY5" fmla="*/ 1281824 h 1281824"/>
              <a:gd name="connsiteX6" fmla="*/ 213642 w 1789934"/>
              <a:gd name="connsiteY6" fmla="*/ 1281824 h 1281824"/>
              <a:gd name="connsiteX7" fmla="*/ 0 w 1789934"/>
              <a:gd name="connsiteY7" fmla="*/ 1068182 h 1281824"/>
              <a:gd name="connsiteX8" fmla="*/ 0 w 1789934"/>
              <a:gd name="connsiteY8" fmla="*/ 213642 h 128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281824">
                <a:moveTo>
                  <a:pt x="0" y="213642"/>
                </a:moveTo>
                <a:cubicBezTo>
                  <a:pt x="0" y="95651"/>
                  <a:pt x="95651" y="0"/>
                  <a:pt x="213642" y="0"/>
                </a:cubicBezTo>
                <a:lnTo>
                  <a:pt x="1576292" y="0"/>
                </a:lnTo>
                <a:cubicBezTo>
                  <a:pt x="1694283" y="0"/>
                  <a:pt x="1789934" y="95651"/>
                  <a:pt x="1789934" y="213642"/>
                </a:cubicBezTo>
                <a:lnTo>
                  <a:pt x="1789934" y="1068182"/>
                </a:lnTo>
                <a:cubicBezTo>
                  <a:pt x="1789934" y="1186173"/>
                  <a:pt x="1694283" y="1281824"/>
                  <a:pt x="1576292" y="1281824"/>
                </a:cubicBezTo>
                <a:lnTo>
                  <a:pt x="213642" y="1281824"/>
                </a:lnTo>
                <a:cubicBezTo>
                  <a:pt x="95651" y="1281824"/>
                  <a:pt x="0" y="1186173"/>
                  <a:pt x="0" y="1068182"/>
                </a:cubicBezTo>
                <a:lnTo>
                  <a:pt x="0" y="213642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4013" tIns="108293" rIns="154013" bIns="108293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23910975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20090519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9656" r="4311" b="18620"/>
          <a:stretch>
            <a:fillRect/>
          </a:stretch>
        </p:blipFill>
        <p:spPr bwMode="auto">
          <a:xfrm>
            <a:off x="1524001" y="1017588"/>
            <a:ext cx="9166225" cy="5383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85912" y="4916675"/>
            <a:ext cx="2203020" cy="16712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352800" y="1066800"/>
            <a:ext cx="2122488" cy="1550988"/>
            <a:chOff x="-2926543" y="-259140"/>
            <a:chExt cx="2122567" cy="1551268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-2926543" y="-259140"/>
              <a:ext cx="2122567" cy="1551268"/>
            </a:xfrm>
            <a:prstGeom prst="wedgeRoundRectCallout">
              <a:avLst>
                <a:gd name="adj1" fmla="val 96291"/>
                <a:gd name="adj2" fmla="val 11469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u="sng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6" name="Content Placeholder 3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-2926542" y="-259139"/>
              <a:ext cx="2122566" cy="1551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ectangle 7"/>
            <p:cNvSpPr/>
            <p:nvPr/>
          </p:nvSpPr>
          <p:spPr>
            <a:xfrm>
              <a:off x="-2756674" y="-259140"/>
              <a:ext cx="1633598" cy="341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 dirty="0" err="1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b="1" u="sng" dirty="0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b="1" u="sng" dirty="0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458201" y="998539"/>
            <a:ext cx="2073275" cy="1552575"/>
            <a:chOff x="-3246558" y="1877732"/>
            <a:chExt cx="2073078" cy="1551268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-3246558" y="1877732"/>
              <a:ext cx="2073078" cy="1551268"/>
            </a:xfrm>
            <a:prstGeom prst="wedgeRoundRectCallout">
              <a:avLst>
                <a:gd name="adj1" fmla="val -71837"/>
                <a:gd name="adj2" fmla="val 147741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u="sng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-3246558" y="1877733"/>
              <a:ext cx="2072932" cy="1551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-2958738" y="1970369"/>
              <a:ext cx="1390124" cy="3416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171450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u="sng" dirty="0" err="1">
                  <a:ln/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b="1" u="sng" dirty="0">
                  <a:ln/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n/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b="1" u="sng" dirty="0">
                <a:ln/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24001" y="6019801"/>
            <a:ext cx="2095445" cy="5355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714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n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dirty="0">
              <a:ln/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47800" y="5540376"/>
            <a:ext cx="2376488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1F49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n w="0"/>
              <a:solidFill>
                <a:srgbClr val="1F497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07113" y="3335338"/>
            <a:ext cx="1143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59650" y="3868738"/>
            <a:ext cx="11430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47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28940" y="981281"/>
            <a:ext cx="3629460" cy="249530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001" y="990712"/>
            <a:ext cx="3750115" cy="24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28940" y="4000332"/>
            <a:ext cx="3629461" cy="2781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173597" y="4070152"/>
            <a:ext cx="3769518" cy="271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71800" y="3524573"/>
            <a:ext cx="1905000" cy="4801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vi-VN" sz="28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3520202"/>
            <a:ext cx="1905000" cy="4801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endParaRPr lang="vi-VN" sz="28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19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48800" y="3591529"/>
            <a:ext cx="2035175" cy="17827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812" r="12643"/>
          <a:stretch>
            <a:fillRect/>
          </a:stretch>
        </p:blipFill>
        <p:spPr bwMode="auto">
          <a:xfrm>
            <a:off x="6468291" y="3631104"/>
            <a:ext cx="24384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3509351" y="940368"/>
            <a:ext cx="8682649" cy="1476432"/>
            <a:chOff x="1452521" y="1307049"/>
            <a:chExt cx="7328981" cy="129478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 Same Side Corner Rectangle 7"/>
            <p:cNvSpPr/>
            <p:nvPr/>
          </p:nvSpPr>
          <p:spPr>
            <a:xfrm rot="5400000">
              <a:off x="4649904" y="-1529767"/>
              <a:ext cx="1272177" cy="6991018"/>
            </a:xfrm>
            <a:prstGeom prst="roundRect">
              <a:avLst/>
            </a:prstGeom>
            <a:solidFill>
              <a:srgbClr val="FFC000">
                <a:alpha val="90000"/>
              </a:srgbClr>
            </a:solidFill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5">
                <a:tint val="40000"/>
                <a:alpha val="90000"/>
                <a:hueOff val="5783681"/>
                <a:satOff val="10001"/>
                <a:lumOff val="1236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40000"/>
                <a:alpha val="90000"/>
                <a:hueOff val="5783681"/>
                <a:satOff val="10001"/>
                <a:lumOff val="123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 Same Side Corner Rectangle 4"/>
            <p:cNvSpPr/>
            <p:nvPr/>
          </p:nvSpPr>
          <p:spPr>
            <a:xfrm>
              <a:off x="1452521" y="1307049"/>
              <a:ext cx="7328981" cy="1224135"/>
            </a:xfrm>
            <a:prstGeom prst="roundRect">
              <a:avLst/>
            </a:prstGeom>
            <a:solidFill>
              <a:srgbClr val="FFCCFF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algn="just">
                <a:defRPr/>
              </a:pPr>
              <a:r>
                <a:rPr lang="en-US" sz="4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  <a:p>
              <a:pPr marL="0" lvl="1" algn="just">
                <a:buFontTx/>
                <a:buChar char="••"/>
                <a:defRPr/>
              </a:pPr>
              <a:r>
                <a:rPr lang="vi-VN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Chè ở đây được trồng để làm gì ?</a:t>
              </a:r>
              <a:endPara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3904" y="5725699"/>
            <a:ext cx="5751022" cy="97872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5706105"/>
            <a:ext cx="5334000" cy="97872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77752"/>
            <a:ext cx="38242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41488" y="-1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74074" y="1104169"/>
            <a:ext cx="1846701" cy="1174606"/>
          </a:xfrm>
          <a:custGeom>
            <a:avLst/>
            <a:gdLst>
              <a:gd name="connsiteX0" fmla="*/ 0 w 1789934"/>
              <a:gd name="connsiteY0" fmla="*/ 195772 h 1174606"/>
              <a:gd name="connsiteX1" fmla="*/ 195772 w 1789934"/>
              <a:gd name="connsiteY1" fmla="*/ 0 h 1174606"/>
              <a:gd name="connsiteX2" fmla="*/ 1594162 w 1789934"/>
              <a:gd name="connsiteY2" fmla="*/ 0 h 1174606"/>
              <a:gd name="connsiteX3" fmla="*/ 1789934 w 1789934"/>
              <a:gd name="connsiteY3" fmla="*/ 195772 h 1174606"/>
              <a:gd name="connsiteX4" fmla="*/ 1789934 w 1789934"/>
              <a:gd name="connsiteY4" fmla="*/ 978834 h 1174606"/>
              <a:gd name="connsiteX5" fmla="*/ 1594162 w 1789934"/>
              <a:gd name="connsiteY5" fmla="*/ 1174606 h 1174606"/>
              <a:gd name="connsiteX6" fmla="*/ 195772 w 1789934"/>
              <a:gd name="connsiteY6" fmla="*/ 1174606 h 1174606"/>
              <a:gd name="connsiteX7" fmla="*/ 0 w 1789934"/>
              <a:gd name="connsiteY7" fmla="*/ 978834 h 1174606"/>
              <a:gd name="connsiteX8" fmla="*/ 0 w 1789934"/>
              <a:gd name="connsiteY8" fmla="*/ 195772 h 11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174606">
                <a:moveTo>
                  <a:pt x="0" y="195772"/>
                </a:moveTo>
                <a:cubicBezTo>
                  <a:pt x="0" y="87650"/>
                  <a:pt x="87650" y="0"/>
                  <a:pt x="195772" y="0"/>
                </a:cubicBezTo>
                <a:lnTo>
                  <a:pt x="1594162" y="0"/>
                </a:lnTo>
                <a:cubicBezTo>
                  <a:pt x="1702284" y="0"/>
                  <a:pt x="1789934" y="87650"/>
                  <a:pt x="1789934" y="195772"/>
                </a:cubicBezTo>
                <a:lnTo>
                  <a:pt x="1789934" y="978834"/>
                </a:lnTo>
                <a:cubicBezTo>
                  <a:pt x="1789934" y="1086956"/>
                  <a:pt x="1702284" y="1174606"/>
                  <a:pt x="1594162" y="1174606"/>
                </a:cubicBezTo>
                <a:lnTo>
                  <a:pt x="195772" y="1174606"/>
                </a:lnTo>
                <a:cubicBezTo>
                  <a:pt x="87650" y="1174606"/>
                  <a:pt x="0" y="1086956"/>
                  <a:pt x="0" y="978834"/>
                </a:cubicBezTo>
                <a:lnTo>
                  <a:pt x="0" y="19577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5589159"/>
              <a:satOff val="-4817"/>
              <a:lumOff val="6373"/>
              <a:alphaOff val="0"/>
            </a:schemeClr>
          </a:fillRef>
          <a:effectRef idx="2">
            <a:schemeClr val="accent5">
              <a:hueOff val="5589159"/>
              <a:satOff val="-4817"/>
              <a:lumOff val="6373"/>
              <a:alphaOff val="0"/>
            </a:schemeClr>
          </a:effectRef>
          <a:fontRef idx="minor">
            <a:schemeClr val="lt1"/>
          </a:fontRef>
        </p:style>
        <p:txBody>
          <a:bodyPr lIns="148780" tIns="103060" rIns="148780" bIns="103060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3788221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5533318" y="937420"/>
            <a:ext cx="5097355" cy="1293020"/>
          </a:xfrm>
          <a:custGeom>
            <a:avLst/>
            <a:gdLst>
              <a:gd name="connsiteX0" fmla="*/ 193969 w 1163793"/>
              <a:gd name="connsiteY0" fmla="*/ 0 h 6991018"/>
              <a:gd name="connsiteX1" fmla="*/ 969824 w 1163793"/>
              <a:gd name="connsiteY1" fmla="*/ 0 h 6991018"/>
              <a:gd name="connsiteX2" fmla="*/ 1163793 w 1163793"/>
              <a:gd name="connsiteY2" fmla="*/ 193969 h 6991018"/>
              <a:gd name="connsiteX3" fmla="*/ 1163793 w 1163793"/>
              <a:gd name="connsiteY3" fmla="*/ 6991018 h 6991018"/>
              <a:gd name="connsiteX4" fmla="*/ 1163793 w 1163793"/>
              <a:gd name="connsiteY4" fmla="*/ 6991018 h 6991018"/>
              <a:gd name="connsiteX5" fmla="*/ 0 w 1163793"/>
              <a:gd name="connsiteY5" fmla="*/ 6991018 h 6991018"/>
              <a:gd name="connsiteX6" fmla="*/ 0 w 1163793"/>
              <a:gd name="connsiteY6" fmla="*/ 6991018 h 6991018"/>
              <a:gd name="connsiteX7" fmla="*/ 0 w 1163793"/>
              <a:gd name="connsiteY7" fmla="*/ 193969 h 6991018"/>
              <a:gd name="connsiteX8" fmla="*/ 193969 w 1163793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793" h="6991018">
                <a:moveTo>
                  <a:pt x="1163793" y="1165193"/>
                </a:moveTo>
                <a:lnTo>
                  <a:pt x="1163793" y="5825825"/>
                </a:lnTo>
                <a:cubicBezTo>
                  <a:pt x="1163793" y="6469341"/>
                  <a:pt x="1149336" y="6991015"/>
                  <a:pt x="1131503" y="6991015"/>
                </a:cubicBezTo>
                <a:lnTo>
                  <a:pt x="0" y="6991015"/>
                </a:lnTo>
                <a:lnTo>
                  <a:pt x="0" y="6991015"/>
                </a:lnTo>
                <a:lnTo>
                  <a:pt x="0" y="3"/>
                </a:lnTo>
                <a:lnTo>
                  <a:pt x="0" y="3"/>
                </a:lnTo>
                <a:lnTo>
                  <a:pt x="1131503" y="3"/>
                </a:lnTo>
                <a:cubicBezTo>
                  <a:pt x="1149336" y="3"/>
                  <a:pt x="1163793" y="521677"/>
                  <a:pt x="1163793" y="11651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47651" tIns="180637" rIns="304462" bIns="180638" anchor="ctr"/>
          <a:lstStyle>
            <a:lvl1pPr marL="342900" indent="-3429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8895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en-US" altLang="ko-KR" sz="2800" b="1" u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ko-KR" altLang="en-US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ko-KR" altLang="en-US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28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9400" y="-7143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3040063"/>
            <a:ext cx="1752600" cy="6096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43801" y="2982913"/>
            <a:ext cx="1958975" cy="46196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35826" y="2962276"/>
            <a:ext cx="2644775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1" y="6019800"/>
            <a:ext cx="1958975" cy="34448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1" y="6037263"/>
            <a:ext cx="2644775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94000" y="5789613"/>
            <a:ext cx="2311400" cy="6096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36814" y="5789613"/>
            <a:ext cx="2835275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5600" y="2970213"/>
            <a:ext cx="1752600" cy="6096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581400" y="926523"/>
            <a:ext cx="1789934" cy="1174606"/>
          </a:xfrm>
          <a:custGeom>
            <a:avLst/>
            <a:gdLst>
              <a:gd name="connsiteX0" fmla="*/ 0 w 1789934"/>
              <a:gd name="connsiteY0" fmla="*/ 195772 h 1174606"/>
              <a:gd name="connsiteX1" fmla="*/ 195772 w 1789934"/>
              <a:gd name="connsiteY1" fmla="*/ 0 h 1174606"/>
              <a:gd name="connsiteX2" fmla="*/ 1594162 w 1789934"/>
              <a:gd name="connsiteY2" fmla="*/ 0 h 1174606"/>
              <a:gd name="connsiteX3" fmla="*/ 1789934 w 1789934"/>
              <a:gd name="connsiteY3" fmla="*/ 195772 h 1174606"/>
              <a:gd name="connsiteX4" fmla="*/ 1789934 w 1789934"/>
              <a:gd name="connsiteY4" fmla="*/ 978834 h 1174606"/>
              <a:gd name="connsiteX5" fmla="*/ 1594162 w 1789934"/>
              <a:gd name="connsiteY5" fmla="*/ 1174606 h 1174606"/>
              <a:gd name="connsiteX6" fmla="*/ 195772 w 1789934"/>
              <a:gd name="connsiteY6" fmla="*/ 1174606 h 1174606"/>
              <a:gd name="connsiteX7" fmla="*/ 0 w 1789934"/>
              <a:gd name="connsiteY7" fmla="*/ 978834 h 1174606"/>
              <a:gd name="connsiteX8" fmla="*/ 0 w 1789934"/>
              <a:gd name="connsiteY8" fmla="*/ 195772 h 11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934" h="1174606">
                <a:moveTo>
                  <a:pt x="0" y="195772"/>
                </a:moveTo>
                <a:cubicBezTo>
                  <a:pt x="0" y="87650"/>
                  <a:pt x="87650" y="0"/>
                  <a:pt x="195772" y="0"/>
                </a:cubicBezTo>
                <a:lnTo>
                  <a:pt x="1594162" y="0"/>
                </a:lnTo>
                <a:cubicBezTo>
                  <a:pt x="1702284" y="0"/>
                  <a:pt x="1789934" y="87650"/>
                  <a:pt x="1789934" y="195772"/>
                </a:cubicBezTo>
                <a:lnTo>
                  <a:pt x="1789934" y="978834"/>
                </a:lnTo>
                <a:cubicBezTo>
                  <a:pt x="1789934" y="1086956"/>
                  <a:pt x="1702284" y="1174606"/>
                  <a:pt x="1594162" y="1174606"/>
                </a:cubicBezTo>
                <a:lnTo>
                  <a:pt x="195772" y="1174606"/>
                </a:lnTo>
                <a:cubicBezTo>
                  <a:pt x="87650" y="1174606"/>
                  <a:pt x="0" y="1086956"/>
                  <a:pt x="0" y="978834"/>
                </a:cubicBezTo>
                <a:lnTo>
                  <a:pt x="0" y="195772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11178319"/>
              <a:satOff val="-9634"/>
              <a:lumOff val="12746"/>
              <a:alphaOff val="0"/>
            </a:schemeClr>
          </a:effectRef>
          <a:fontRef idx="minor">
            <a:schemeClr val="lt1"/>
          </a:fontRef>
        </p:style>
        <p:txBody>
          <a:bodyPr lIns="148780" tIns="103060" rIns="148780" bIns="103060" spcCol="1270" anchor="ctr"/>
          <a:lstStyle/>
          <a:p>
            <a:pPr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4275599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1" grpId="0" animBg="1"/>
      <p:bldP spid="13" grpId="0" animBg="1"/>
      <p:bldP spid="15" grpId="0" animBg="1"/>
      <p:bldP spid="8" grpId="0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hung nen\Romantic_stylish_art_drawing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38478" y="2057401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6480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chetancuonghanoi.com/wp-content/uploads/2014/08/vung-che-thai-nguyen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75501" y="-28349"/>
            <a:ext cx="4739449" cy="30005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" name="Picture 2" descr="black_t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194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0207Ec26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16394"/>
          <a:stretch>
            <a:fillRect/>
          </a:stretch>
        </p:blipFill>
        <p:spPr bwMode="auto">
          <a:xfrm>
            <a:off x="7239000" y="3124200"/>
            <a:ext cx="3429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chebiench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loaichetuin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9231" r="8075"/>
          <a:stretch>
            <a:fillRect/>
          </a:stretch>
        </p:blipFill>
        <p:spPr bwMode="auto">
          <a:xfrm>
            <a:off x="4418013" y="3094038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305800" y="1"/>
            <a:ext cx="2325688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39000" y="3122613"/>
            <a:ext cx="2133600" cy="46196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27525" y="6315076"/>
            <a:ext cx="2833688" cy="46196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67100" y="2487614"/>
            <a:ext cx="1752600" cy="45243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chè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51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5917" y="4211346"/>
            <a:ext cx="3364719" cy="2616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6931" y="4366295"/>
            <a:ext cx="3604148" cy="2492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71629" y="1856232"/>
            <a:ext cx="3367088" cy="2296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0"/>
          <p:cNvSpPr/>
          <p:nvPr/>
        </p:nvSpPr>
        <p:spPr>
          <a:xfrm>
            <a:off x="0" y="920841"/>
            <a:ext cx="12192000" cy="935392"/>
          </a:xfrm>
          <a:custGeom>
            <a:avLst/>
            <a:gdLst>
              <a:gd name="connsiteX0" fmla="*/ 193969 w 1163793"/>
              <a:gd name="connsiteY0" fmla="*/ 0 h 6991018"/>
              <a:gd name="connsiteX1" fmla="*/ 969824 w 1163793"/>
              <a:gd name="connsiteY1" fmla="*/ 0 h 6991018"/>
              <a:gd name="connsiteX2" fmla="*/ 1163793 w 1163793"/>
              <a:gd name="connsiteY2" fmla="*/ 193969 h 6991018"/>
              <a:gd name="connsiteX3" fmla="*/ 1163793 w 1163793"/>
              <a:gd name="connsiteY3" fmla="*/ 6991018 h 6991018"/>
              <a:gd name="connsiteX4" fmla="*/ 1163793 w 1163793"/>
              <a:gd name="connsiteY4" fmla="*/ 6991018 h 6991018"/>
              <a:gd name="connsiteX5" fmla="*/ 0 w 1163793"/>
              <a:gd name="connsiteY5" fmla="*/ 6991018 h 6991018"/>
              <a:gd name="connsiteX6" fmla="*/ 0 w 1163793"/>
              <a:gd name="connsiteY6" fmla="*/ 6991018 h 6991018"/>
              <a:gd name="connsiteX7" fmla="*/ 0 w 1163793"/>
              <a:gd name="connsiteY7" fmla="*/ 193969 h 6991018"/>
              <a:gd name="connsiteX8" fmla="*/ 193969 w 1163793"/>
              <a:gd name="connsiteY8" fmla="*/ 0 h 69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3793" h="6991018">
                <a:moveTo>
                  <a:pt x="1163793" y="1165193"/>
                </a:moveTo>
                <a:lnTo>
                  <a:pt x="1163793" y="5825825"/>
                </a:lnTo>
                <a:cubicBezTo>
                  <a:pt x="1163793" y="6469341"/>
                  <a:pt x="1149336" y="6991015"/>
                  <a:pt x="1131503" y="6991015"/>
                </a:cubicBezTo>
                <a:lnTo>
                  <a:pt x="0" y="6991015"/>
                </a:lnTo>
                <a:lnTo>
                  <a:pt x="0" y="6991015"/>
                </a:lnTo>
                <a:lnTo>
                  <a:pt x="0" y="3"/>
                </a:lnTo>
                <a:lnTo>
                  <a:pt x="0" y="3"/>
                </a:lnTo>
                <a:lnTo>
                  <a:pt x="1131503" y="3"/>
                </a:lnTo>
                <a:cubicBezTo>
                  <a:pt x="1149336" y="3"/>
                  <a:pt x="1163793" y="521677"/>
                  <a:pt x="1163793" y="11651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47651" tIns="180637" rIns="304462" bIns="180638" spcCol="1270" anchor="ctr"/>
          <a:lstStyle/>
          <a:p>
            <a:pPr marL="0" lvl="1" algn="just"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vi-VN" sz="40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 descr="1a1dua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5890275" y="1878929"/>
            <a:ext cx="3610804" cy="2446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01514" y="3784462"/>
            <a:ext cx="2016855" cy="1168539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ĂN QUẢ</a:t>
            </a:r>
          </a:p>
        </p:txBody>
      </p:sp>
    </p:spTree>
    <p:extLst>
      <p:ext uri="{BB962C8B-B14F-4D97-AF65-F5344CB8AC3E}">
        <p14:creationId xmlns:p14="http://schemas.microsoft.com/office/powerpoint/2010/main" val="19665552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18795"/>
            <a:ext cx="443216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1495"/>
            <a:ext cx="6172200" cy="348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371496"/>
            <a:ext cx="6019800" cy="348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28800" y="0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u="none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u="none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3624079380_f17e13ab1b_z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8464" y="1471613"/>
            <a:ext cx="8855075" cy="538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914400"/>
            <a:ext cx="5578475" cy="4381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 đây:</a:t>
            </a:r>
            <a:endParaRPr lang="vi-VN" alt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349375"/>
            <a:ext cx="79962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5" y="1505552"/>
            <a:ext cx="8855074" cy="53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774361"/>
            <a:ext cx="12192000" cy="5925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ở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22425" y="52389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92589"/>
            <a:ext cx="8839200" cy="52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3281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1600200"/>
            <a:ext cx="70104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(do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rẫy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trọc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6083" name="Picture 3" descr="D:\khung nen\Picture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122682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0" y="3874134"/>
            <a:ext cx="5240098" cy="308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0" y="762001"/>
            <a:ext cx="5240098" cy="31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113284"/>
            <a:ext cx="403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ts val="2200"/>
            </a:pP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Để khắc phục tình trạng đất trống, đồi trọc,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người dân nơi </a:t>
            </a:r>
            <a:r>
              <a:rPr lang="en-US" altLang="vi-VN" sz="28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đã làm gì 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2895600"/>
            <a:ext cx="6324600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4572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công nghiệp lâu năm.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vi-VN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ăn quả.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22425" y="52389"/>
            <a:ext cx="8972550" cy="663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/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24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080715112243-839-8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age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139"/>
            <a:ext cx="3581400" cy="331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1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26" y="3796322"/>
            <a:ext cx="3581400" cy="265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small_453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96322"/>
            <a:ext cx="4394200" cy="27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600201" y="3200486"/>
            <a:ext cx="9093926" cy="838114"/>
          </a:xfrm>
          <a:prstGeom prst="wedgeRoundRectCallout">
            <a:avLst>
              <a:gd name="adj1" fmla="val -5262"/>
              <a:gd name="adj2" fmla="val -72030"/>
              <a:gd name="adj3" fmla="val 16667"/>
            </a:avLst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trọc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trồng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0118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632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3657600"/>
            <a:ext cx="632459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57600"/>
            <a:ext cx="5867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8673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4040" y="5636418"/>
            <a:ext cx="4124324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4188" y="4934743"/>
            <a:ext cx="3662051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21668">
            <a:off x="2074394" y="2932478"/>
            <a:ext cx="6161210" cy="389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9438" y="3763963"/>
            <a:ext cx="5762624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9201" y="2829723"/>
            <a:ext cx="33988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8082" y="2336011"/>
            <a:ext cx="2838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9438" y="2640013"/>
            <a:ext cx="2112961" cy="142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6964" y="2418556"/>
            <a:ext cx="3669242" cy="18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30229" y="840186"/>
            <a:ext cx="5661771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3676" y="656431"/>
            <a:ext cx="4878386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1601" y="46038"/>
            <a:ext cx="3305174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0993" y="483394"/>
            <a:ext cx="4684185" cy="293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3527" y="1550989"/>
            <a:ext cx="3896061" cy="393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1"/>
            <a:ext cx="7316788" cy="1173164"/>
          </a:xfrm>
          <a:prstGeom prst="cloud">
            <a:avLst/>
          </a:prstGeom>
          <a:ln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66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BÀI HỌC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63726" y="1752601"/>
            <a:ext cx="84232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338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350"/>
              </a:spcBef>
              <a:buClr>
                <a:srgbClr val="545454"/>
              </a:buClr>
              <a:buSzPct val="80000"/>
            </a:pP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sườn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thoải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chè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trọc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u="none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543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1. Nghề chính của người dân ở Hoàng Liên Sơn là gì?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568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Nghề thủ công.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19200" y="3873500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Nghề đánh bắt cá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787900"/>
            <a:ext cx="650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Nghề nông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524000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1117600" y="4572000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55734" y="5618271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D.     Nghề khai thác khoáng sản</a:t>
            </a:r>
          </a:p>
        </p:txBody>
      </p:sp>
    </p:spTree>
    <p:extLst>
      <p:ext uri="{BB962C8B-B14F-4D97-AF65-F5344CB8AC3E}">
        <p14:creationId xmlns:p14="http://schemas.microsoft.com/office/powerpoint/2010/main" val="3541489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0007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Picture 3">
            <a:hlinkClick r:id="" action="ppaction://media"/>
          </p:cNvPr>
          <p:cNvSpPr>
            <a:spLocks noChangeAspect="1" noChangeArrowheads="1"/>
          </p:cNvSpPr>
          <p:nvPr/>
        </p:nvSpPr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30724" name="Picture 4" descr="Chim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105526"/>
            <a:ext cx="3524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 day c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0"/>
            <a:ext cx="3590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au h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334000"/>
            <a:ext cx="1109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WordArt 7"/>
          <p:cNvSpPr>
            <a:spLocks noChangeArrowheads="1" noChangeShapeType="1" noTextEdit="1"/>
          </p:cNvSpPr>
          <p:nvPr/>
        </p:nvSpPr>
        <p:spPr bwMode="auto">
          <a:xfrm>
            <a:off x="3124200" y="2700338"/>
            <a:ext cx="62484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28575">
                  <a:solidFill>
                    <a:srgbClr val="99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HÃY CHỌN Ý ĐÚNG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24201" y="1600200"/>
            <a:ext cx="6181725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u="sng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5099564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1747" name="Group 14"/>
          <p:cNvGrpSpPr>
            <a:grpSpLocks/>
          </p:cNvGrpSpPr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1779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0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1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2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31268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31553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>
            <a:spLocks/>
          </p:cNvSpPr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/>
              <a:t>Câu</a:t>
            </a:r>
            <a:r>
              <a:rPr lang="en-US" sz="3600" i="1" u="sng" dirty="0"/>
              <a:t> 1</a:t>
            </a:r>
            <a:r>
              <a:rPr lang="en-US" sz="3600" i="1" dirty="0"/>
              <a:t>: </a:t>
            </a:r>
            <a:r>
              <a:rPr lang="en-US" sz="3600" dirty="0" err="1"/>
              <a:t>Đỉnh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sườn</a:t>
            </a:r>
            <a:r>
              <a:rPr lang="en-US" sz="3600" dirty="0"/>
              <a:t> </a:t>
            </a:r>
            <a:r>
              <a:rPr lang="en-US" sz="3600" dirty="0" err="1"/>
              <a:t>đồi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trung</a:t>
            </a:r>
            <a:r>
              <a:rPr lang="en-US" sz="3600" dirty="0"/>
              <a:t> du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2672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tròn, sườn dốc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572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sườn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sườn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0354" y="5594694"/>
            <a:ext cx="4724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nhọn, sườn thoải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8367713" y="2632075"/>
            <a:ext cx="1752600" cy="1752600"/>
            <a:chOff x="4320" y="2928"/>
            <a:chExt cx="1104" cy="1104"/>
          </a:xfrm>
        </p:grpSpPr>
        <p:sp>
          <p:nvSpPr>
            <p:cNvPr id="31777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Hết</a:t>
              </a:r>
              <a:r>
                <a:rPr lang="en-US" sz="36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en-US" sz="360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giờ</a:t>
              </a:r>
              <a:endParaRPr lang="en-US" sz="3600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4319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2771" name="Group 14"/>
          <p:cNvGrpSpPr>
            <a:grpSpLocks/>
          </p:cNvGrpSpPr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2803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4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5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6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951196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955958" y="28171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998821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965483" y="28456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>
            <a:spLocks/>
          </p:cNvSpPr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>
                <a:solidFill>
                  <a:srgbClr val="1F497D"/>
                </a:solidFill>
              </a:rPr>
              <a:t>Câu</a:t>
            </a:r>
            <a:r>
              <a:rPr lang="en-US" sz="3600" i="1" u="sng" dirty="0">
                <a:solidFill>
                  <a:srgbClr val="1F497D"/>
                </a:solidFill>
              </a:rPr>
              <a:t> 2: </a:t>
            </a:r>
            <a:r>
              <a:rPr lang="en-US" sz="3600" dirty="0" err="1">
                <a:solidFill>
                  <a:srgbClr val="1F497D"/>
                </a:solidFill>
              </a:rPr>
              <a:t>Vùng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trung</a:t>
            </a:r>
            <a:r>
              <a:rPr lang="en-US" sz="3600" dirty="0">
                <a:solidFill>
                  <a:srgbClr val="1F497D"/>
                </a:solidFill>
              </a:rPr>
              <a:t> du </a:t>
            </a:r>
            <a:r>
              <a:rPr lang="en-US" sz="3600" dirty="0" err="1">
                <a:solidFill>
                  <a:srgbClr val="1F497D"/>
                </a:solidFill>
              </a:rPr>
              <a:t>phù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hợp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trồng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những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loại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cây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nào</a:t>
            </a:r>
            <a:r>
              <a:rPr lang="en-US" sz="3600" dirty="0">
                <a:solidFill>
                  <a:srgbClr val="1F497D"/>
                </a:solidFill>
              </a:rPr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59059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lúa.</a:t>
            </a:r>
            <a:endParaRPr lang="en-US" sz="3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690920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02384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0354" y="5624190"/>
            <a:ext cx="74124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32002" y="4659466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8453439" y="2322514"/>
            <a:ext cx="1666875" cy="1476375"/>
            <a:chOff x="4320" y="2928"/>
            <a:chExt cx="1104" cy="1104"/>
          </a:xfrm>
        </p:grpSpPr>
        <p:sp>
          <p:nvSpPr>
            <p:cNvPr id="32801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Hết</a:t>
              </a:r>
              <a:r>
                <a:rPr lang="en-US" sz="105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en-US" sz="105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giờ</a:t>
              </a:r>
              <a:endParaRPr lang="en-US" sz="1050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955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33795" name="Group 14"/>
          <p:cNvGrpSpPr>
            <a:grpSpLocks/>
          </p:cNvGrpSpPr>
          <p:nvPr/>
        </p:nvGrpSpPr>
        <p:grpSpPr bwMode="auto">
          <a:xfrm>
            <a:off x="1524000" y="0"/>
            <a:ext cx="9158288" cy="6896100"/>
            <a:chOff x="0" y="-10"/>
            <a:chExt cx="5769" cy="4344"/>
          </a:xfrm>
        </p:grpSpPr>
        <p:pic>
          <p:nvPicPr>
            <p:cNvPr id="33827" name="Picture 1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4276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1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-10"/>
              <a:ext cx="5706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9" name="Picture 1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0" name="Picture 1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84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70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" name="WordArt 72"/>
          <p:cNvSpPr>
            <a:spLocks noChangeArrowheads="1" noChangeShapeType="1" noTextEdit="1"/>
          </p:cNvSpPr>
          <p:nvPr/>
        </p:nvSpPr>
        <p:spPr bwMode="auto">
          <a:xfrm>
            <a:off x="8847958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" name="WordArt 71"/>
          <p:cNvSpPr>
            <a:spLocks noChangeArrowheads="1" noChangeShapeType="1" noTextEdit="1"/>
          </p:cNvSpPr>
          <p:nvPr/>
        </p:nvSpPr>
        <p:spPr bwMode="auto">
          <a:xfrm>
            <a:off x="8852720" y="32743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73"/>
          <p:cNvSpPr>
            <a:spLocks noChangeArrowheads="1" noChangeShapeType="1" noTextEdit="1"/>
          </p:cNvSpPr>
          <p:nvPr/>
        </p:nvSpPr>
        <p:spPr bwMode="auto">
          <a:xfrm>
            <a:off x="8895583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2" name="WordArt 74"/>
          <p:cNvSpPr>
            <a:spLocks noChangeArrowheads="1" noChangeShapeType="1" noTextEdit="1"/>
          </p:cNvSpPr>
          <p:nvPr/>
        </p:nvSpPr>
        <p:spPr bwMode="auto">
          <a:xfrm>
            <a:off x="8862245" y="33028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3174869" y="191731"/>
          <a:ext cx="7318375" cy="8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itle 2"/>
          <p:cNvSpPr txBox="1">
            <a:spLocks/>
          </p:cNvSpPr>
          <p:nvPr/>
        </p:nvSpPr>
        <p:spPr bwMode="auto">
          <a:xfrm>
            <a:off x="1524000" y="1169281"/>
            <a:ext cx="9144000" cy="1152471"/>
          </a:xfrm>
          <a:prstGeom prst="rect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vi-VN"/>
            </a:defPPr>
            <a:lvl1pPr algn="ctr">
              <a:defRPr sz="2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u="sng" dirty="0" err="1">
                <a:solidFill>
                  <a:srgbClr val="1F497D"/>
                </a:solidFill>
              </a:rPr>
              <a:t>Câu</a:t>
            </a:r>
            <a:r>
              <a:rPr lang="en-US" sz="3600" i="1" u="sng" dirty="0">
                <a:solidFill>
                  <a:srgbClr val="1F497D"/>
                </a:solidFill>
              </a:rPr>
              <a:t> 3: </a:t>
            </a:r>
            <a:r>
              <a:rPr lang="en-US" sz="3600" dirty="0" err="1">
                <a:solidFill>
                  <a:srgbClr val="1F497D"/>
                </a:solidFill>
              </a:rPr>
              <a:t>Hiện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tượng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đất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trống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đồi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trọc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gây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hậu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quả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như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thế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nào</a:t>
            </a:r>
            <a:r>
              <a:rPr lang="en-US" sz="3600" dirty="0">
                <a:solidFill>
                  <a:srgbClr val="1F497D"/>
                </a:solidFill>
              </a:rPr>
              <a:t>?</a:t>
            </a:r>
          </a:p>
        </p:txBody>
      </p:sp>
      <p:pic>
        <p:nvPicPr>
          <p:cNvPr id="15" name="Picture 14" descr="E:\THANH TRUNG\BT CNTT\ThuVienHinh_Mini\Hinhdong_alphabets+ Number+Ball\Alphabet\d_md_wh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5584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:\THANH TRUNG\BT CNTT\ThuVienHinh_Mini\Hinhdong_alphabets+ Number+Ball\Alphabet\a_md_wht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2250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:\THANH TRUNG\BT CNTT\ThuVienHinh_Mini\Hinhdong_alphabets+ Number+Ball\Alphabet\b_md_wht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6798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:\THANH TRUNG\BT CNTT\ThuVienHinh_Mini\Hinhdong_alphabets+ Number+Ball\Alphabet\c_md_wht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594225"/>
            <a:ext cx="7826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5102" y="2769782"/>
            <a:ext cx="492349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354" y="3726425"/>
            <a:ext cx="425244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 lũ lụt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0354" y="4640825"/>
            <a:ext cx="42524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 đất đai cằn cỗi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0354" y="5624190"/>
            <a:ext cx="42524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 cả các ý trên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6600" y="4938518"/>
            <a:ext cx="2590800" cy="9088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sz="3600" b="1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8350251" y="2779714"/>
            <a:ext cx="1666875" cy="1476375"/>
            <a:chOff x="4320" y="2928"/>
            <a:chExt cx="1104" cy="1104"/>
          </a:xfrm>
        </p:grpSpPr>
        <p:sp>
          <p:nvSpPr>
            <p:cNvPr id="3382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4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6" y="3245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Hết</a:t>
              </a:r>
              <a:r>
                <a:rPr lang="en-US" sz="20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 </a:t>
              </a:r>
              <a:r>
                <a:rPr lang="en-US" sz="200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rPr>
                <a:t>giờ</a:t>
              </a:r>
              <a:endParaRPr lang="en-US" sz="2000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2474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524000" y="0"/>
            <a:ext cx="9144000" cy="595313"/>
          </a:xfrm>
          <a:prstGeom prst="round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9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:\Users\quang\Desktop\vananh\hinh\theme\71d146fab30b7872024f56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705100" y="112649"/>
            <a:ext cx="6705600" cy="277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71814"/>
            <a:ext cx="6781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667000" y="2922197"/>
            <a:ext cx="6781800" cy="657226"/>
          </a:xfrm>
          <a:prstGeom prst="round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06996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2286000"/>
            <a:ext cx="4876800" cy="22860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793742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Bitmap Image" r:id="rId3" imgW="7373379" imgH="10352381" progId="PBrush">
                  <p:embed/>
                </p:oleObj>
              </mc:Choice>
              <mc:Fallback>
                <p:oleObj name="Bitmap Image" r:id="rId3" imgW="7373379" imgH="10352381" progId="PBrush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838200"/>
            <a:ext cx="7696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1981201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2. Nghề thủ công truyền thống ở Hoàng Liên Sơn là 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990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Dệt, may, đánh cá, làm nông.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32858" y="3408296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Thêu, đan lát, đúc đồng, cơ khí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178703"/>
            <a:ext cx="1028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Dệt, may, thêu, đan lát, rèn, đúc...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818232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996951" y="4114800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272784" y="5029200"/>
            <a:ext cx="1028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D.    Dệt, may, thêu, đan lát, khai thác khoáng sản...</a:t>
            </a:r>
            <a:endParaRPr lang="en-US" sz="32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49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1" y="2175492"/>
            <a:ext cx="11137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3. Khoáng sản được khai thác nhiều nhất ở Hoàng Liên Sơn là: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19200" y="2806700"/>
            <a:ext cx="568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A- pa - tít.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19200" y="3873500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Đồng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4787900"/>
            <a:ext cx="650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Chì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3079846" y="1818232"/>
            <a:ext cx="51689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sz="40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ý </a:t>
            </a:r>
            <a:r>
              <a:rPr lang="en-US" sz="4000" kern="10" dirty="0" err="1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đúng</a:t>
            </a:r>
            <a:endParaRPr lang="en-US" sz="4000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807200" y="4648200"/>
            <a:ext cx="538480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A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897467" y="2760267"/>
            <a:ext cx="1219200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1244600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225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1301751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1263651" y="323850"/>
            <a:ext cx="406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590551" y="323850"/>
            <a:ext cx="482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55734" y="5618271"/>
            <a:ext cx="690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D.     Kẽm</a:t>
            </a:r>
          </a:p>
        </p:txBody>
      </p:sp>
    </p:spTree>
    <p:extLst>
      <p:ext uri="{BB962C8B-B14F-4D97-AF65-F5344CB8AC3E}">
        <p14:creationId xmlns:p14="http://schemas.microsoft.com/office/powerpoint/2010/main" val="3736595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khung nen\Romantic_stylish_art_drawing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792" y="30434"/>
            <a:ext cx="12413755" cy="682756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70240" y="-34834"/>
            <a:ext cx="25506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8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endParaRPr lang="en-US" sz="8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DA272CE-7403-4ADA-A324-ECB1BDDC309D}"/>
              </a:ext>
            </a:extLst>
          </p:cNvPr>
          <p:cNvSpPr/>
          <p:nvPr/>
        </p:nvSpPr>
        <p:spPr>
          <a:xfrm>
            <a:off x="2592745" y="1778993"/>
            <a:ext cx="6105687" cy="830997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0066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TRUNG DU BẮC BỘ</a:t>
            </a:r>
          </a:p>
        </p:txBody>
      </p:sp>
      <p:sp>
        <p:nvSpPr>
          <p:cNvPr id="5" name="Hình chữ nhật: Góc Tròn 23">
            <a:extLst>
              <a:ext uri="{FF2B5EF4-FFF2-40B4-BE49-F238E27FC236}">
                <a16:creationId xmlns:a16="http://schemas.microsoft.com/office/drawing/2014/main" id="{5C0D3436-8A4D-4BFB-A082-034B001A58CF}"/>
              </a:ext>
            </a:extLst>
          </p:cNvPr>
          <p:cNvSpPr/>
          <p:nvPr/>
        </p:nvSpPr>
        <p:spPr>
          <a:xfrm rot="2229332">
            <a:off x="7259398" y="4452080"/>
            <a:ext cx="2219064" cy="2249451"/>
          </a:xfrm>
          <a:prstGeom prst="roundRect">
            <a:avLst>
              <a:gd name="adj" fmla="val 26299"/>
            </a:avLst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24">
            <a:extLst>
              <a:ext uri="{FF2B5EF4-FFF2-40B4-BE49-F238E27FC236}">
                <a16:creationId xmlns:a16="http://schemas.microsoft.com/office/drawing/2014/main" id="{E4CBF231-2183-493F-A3A2-78566DC21105}"/>
              </a:ext>
            </a:extLst>
          </p:cNvPr>
          <p:cNvSpPr/>
          <p:nvPr/>
        </p:nvSpPr>
        <p:spPr>
          <a:xfrm rot="2229332">
            <a:off x="8983304" y="1943633"/>
            <a:ext cx="2662054" cy="2747787"/>
          </a:xfrm>
          <a:prstGeom prst="roundRect">
            <a:avLst>
              <a:gd name="adj" fmla="val 26299"/>
            </a:avLst>
          </a:prstGeom>
          <a:blipFill dpi="0" rotWithShape="0">
            <a:blip r:embed="rId4"/>
            <a:srcRect/>
            <a:stretch>
              <a:fillRect l="-5991" t="-18057" r="-11419" b="-38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25">
            <a:extLst>
              <a:ext uri="{FF2B5EF4-FFF2-40B4-BE49-F238E27FC236}">
                <a16:creationId xmlns:a16="http://schemas.microsoft.com/office/drawing/2014/main" id="{0A89B523-713B-40FC-8E53-C6B2CD13EEB2}"/>
              </a:ext>
            </a:extLst>
          </p:cNvPr>
          <p:cNvSpPr/>
          <p:nvPr/>
        </p:nvSpPr>
        <p:spPr>
          <a:xfrm rot="2229332">
            <a:off x="4517545" y="2334506"/>
            <a:ext cx="2540713" cy="2846907"/>
          </a:xfrm>
          <a:prstGeom prst="roundRect">
            <a:avLst>
              <a:gd name="adj" fmla="val 26299"/>
            </a:avLst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26">
            <a:extLst>
              <a:ext uri="{FF2B5EF4-FFF2-40B4-BE49-F238E27FC236}">
                <a16:creationId xmlns:a16="http://schemas.microsoft.com/office/drawing/2014/main" id="{BB2C0CFD-3679-429B-A6BA-69F1695B0213}"/>
              </a:ext>
            </a:extLst>
          </p:cNvPr>
          <p:cNvSpPr/>
          <p:nvPr/>
        </p:nvSpPr>
        <p:spPr>
          <a:xfrm rot="2229332">
            <a:off x="2295138" y="4866871"/>
            <a:ext cx="2219064" cy="2249451"/>
          </a:xfrm>
          <a:prstGeom prst="roundRect">
            <a:avLst>
              <a:gd name="adj" fmla="val 26299"/>
            </a:avLst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27">
            <a:extLst>
              <a:ext uri="{FF2B5EF4-FFF2-40B4-BE49-F238E27FC236}">
                <a16:creationId xmlns:a16="http://schemas.microsoft.com/office/drawing/2014/main" id="{69B6AC27-FCA1-4346-B3A9-163631283A8F}"/>
              </a:ext>
            </a:extLst>
          </p:cNvPr>
          <p:cNvSpPr/>
          <p:nvPr/>
        </p:nvSpPr>
        <p:spPr>
          <a:xfrm rot="2229332">
            <a:off x="199023" y="2124202"/>
            <a:ext cx="2637876" cy="2554946"/>
          </a:xfrm>
          <a:prstGeom prst="roundRect">
            <a:avLst>
              <a:gd name="adj" fmla="val 27910"/>
            </a:avLst>
          </a:prstGeom>
          <a:blipFill dpi="0" rotWithShape="0">
            <a:blip r:embed="rId7"/>
            <a:srcRect/>
            <a:stretch>
              <a:fillRect l="-5991" t="-18057" r="-11419" b="-38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00" y="30480"/>
            <a:ext cx="7564891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94967271"/>
              </p:ext>
            </p:extLst>
          </p:nvPr>
        </p:nvGraphicFramePr>
        <p:xfrm>
          <a:off x="0" y="1371600"/>
          <a:ext cx="11201400" cy="517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12714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28648D-C171-4225-9BA9-1E32DED87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dgm id="{F228648D-C171-4225-9BA9-1E32DED87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A2DDCF-6335-4BE4-9D06-F5056D416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3">
                                            <p:graphicEl>
                                              <a:dgm id="{69A2DDCF-6335-4BE4-9D06-F5056D416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98A832-3C16-4089-A3C7-FA21DE6A8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">
                                            <p:graphicEl>
                                              <a:dgm id="{6A98A832-3C16-4089-A3C7-FA21DE6A8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12F34-6768-4FB5-891E-0DF992C6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3">
                                            <p:graphicEl>
                                              <a:dgm id="{37712F34-6768-4FB5-891E-0DF992C624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49F261-6B4F-4359-838A-DE3E7C48B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">
                                            <p:graphicEl>
                                              <a:dgm id="{EC49F261-6B4F-4359-838A-DE3E7C48B2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8693EF-7264-40B4-900A-4C8FB7E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">
                                            <p:graphicEl>
                                              <a:dgm id="{E38693EF-7264-40B4-900A-4C8FB7E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40CCA0-B027-4893-B1A1-469141F87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3">
                                            <p:graphicEl>
                                              <a:dgm id="{1E40CCA0-B027-4893-B1A1-469141F87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30483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6200" y="792483"/>
            <a:ext cx="12268199" cy="914400"/>
          </a:xfrm>
        </p:spPr>
        <p:txBody>
          <a:bodyPr>
            <a:normAutofit fontScale="92500"/>
          </a:bodyPr>
          <a:lstStyle/>
          <a:p>
            <a:pPr marL="33338" indent="0" algn="ctr">
              <a:buNone/>
            </a:pP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SGK/79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sát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alt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rcRect t="9969" r="1601" b="13553"/>
          <a:stretch/>
        </p:blipFill>
        <p:spPr bwMode="auto">
          <a:xfrm>
            <a:off x="1716882" y="1905001"/>
            <a:ext cx="8762999" cy="472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8" descr="Phuonghoangp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6"/>
          <a:stretch>
            <a:fillRect/>
          </a:stretch>
        </p:blipFill>
        <p:spPr bwMode="auto">
          <a:xfrm>
            <a:off x="0" y="1282340"/>
            <a:ext cx="7086601" cy="3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ẻ đẹp Việt Nam nhìn từ trên cao lên tạp chí ảnh National Geographic">
            <a:extLst>
              <a:ext uri="{FF2B5EF4-FFF2-40B4-BE49-F238E27FC236}">
                <a16:creationId xmlns:a16="http://schemas.microsoft.com/office/drawing/2014/main" id="{25EDA877-1DAC-4F0F-A8FC-19577DCB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71" y="2551356"/>
            <a:ext cx="6404828" cy="42761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94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2" y="76200"/>
            <a:ext cx="9024938" cy="762000"/>
          </a:xfrm>
          <a:prstGeom prst="roundRect">
            <a:avLst/>
          </a:prstGeom>
          <a:solidFill>
            <a:srgbClr val="0070C0"/>
          </a:solidFill>
          <a:ln>
            <a:miter lim="800000"/>
            <a:headEnd/>
            <a:tailEnd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Nui_doi_Ha_Giang"/>
          <p:cNvPicPr>
            <a:picLocks noChangeAspect="1" noChangeArrowheads="1"/>
          </p:cNvPicPr>
          <p:nvPr/>
        </p:nvPicPr>
        <p:blipFill>
          <a:blip r:embed="rId2"/>
          <a:srcRect r="1601" b="3786"/>
          <a:stretch>
            <a:fillRect/>
          </a:stretch>
        </p:blipFill>
        <p:spPr bwMode="auto">
          <a:xfrm>
            <a:off x="6142039" y="971550"/>
            <a:ext cx="5821361" cy="401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029201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sườn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32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78514"/>
            <a:ext cx="1219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none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altLang="vi-VN" sz="3200" b="1" u="none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u="none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Vẻ đẹp Việt Nam nhìn từ trên cao lên tạp chí ảnh National Geographic">
            <a:extLst>
              <a:ext uri="{FF2B5EF4-FFF2-40B4-BE49-F238E27FC236}">
                <a16:creationId xmlns:a16="http://schemas.microsoft.com/office/drawing/2014/main" id="{25EDA877-1DAC-4F0F-A8FC-19577DCB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1550"/>
            <a:ext cx="6132685" cy="4094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56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1115</Words>
  <Application>Microsoft Office PowerPoint</Application>
  <PresentationFormat>Widescreen</PresentationFormat>
  <Paragraphs>205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맑은 고딕</vt:lpstr>
      <vt:lpstr>.VnHelvetInsH</vt:lpstr>
      <vt:lpstr>.VnTime</vt:lpstr>
      <vt:lpstr>Arial</vt:lpstr>
      <vt:lpstr>Arial Black</vt:lpstr>
      <vt:lpstr>Calibri</vt:lpstr>
      <vt:lpstr>Cambria</vt:lpstr>
      <vt:lpstr>Impact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Vùng đồi với đỉnh tròn, sườn thoải</vt:lpstr>
      <vt:lpstr>1. Vùng đồi với đỉnh tròn, sườn thoải</vt:lpstr>
      <vt:lpstr>1. Vùng đồi với đỉnh tròn, sườn thoải</vt:lpstr>
      <vt:lpstr>PowerPoint Presentation</vt:lpstr>
      <vt:lpstr>PowerPoint Presentation</vt:lpstr>
      <vt:lpstr>PowerPoint Presentation</vt:lpstr>
      <vt:lpstr>2. Chè và cây ăn quả ở trung 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Viết bài nào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Mylove222</dc:creator>
  <cp:lastModifiedBy>user</cp:lastModifiedBy>
  <cp:revision>52</cp:revision>
  <dcterms:created xsi:type="dcterms:W3CDTF">2011-08-08T02:20:18Z</dcterms:created>
  <dcterms:modified xsi:type="dcterms:W3CDTF">2023-03-19T13:37:53Z</dcterms:modified>
</cp:coreProperties>
</file>